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2022/12/28</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2022/12/28</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A1810A0B-AE2A-A2D9-5CD0-56CB299C84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5068585" y="433644"/>
            <a:ext cx="6489842" cy="522205"/>
          </a:xfrm>
        </p:spPr>
        <p:txBody>
          <a:bodyPr>
            <a:normAutofit/>
          </a:bodyPr>
          <a:lstStyle/>
          <a:p>
            <a:pPr algn="r"/>
            <a:r>
              <a:rPr kumimoji="1" lang="ja-JP" altLang="en-US" sz="2800" b="1" dirty="0">
                <a:solidFill>
                  <a:schemeClr val="bg1"/>
                </a:solidFill>
                <a:latin typeface="ＭＳ Ｐ明朝" panose="02020600040205080304" pitchFamily="18" charset="-128"/>
                <a:ea typeface="ＭＳ Ｐ明朝" panose="02020600040205080304" pitchFamily="18" charset="-128"/>
              </a:rPr>
              <a:t>有限会社いさみや　畠山　憲之</a:t>
            </a:r>
            <a:r>
              <a:rPr kumimoji="1" lang="en-US" altLang="ja-JP" sz="2800" b="1" dirty="0">
                <a:solidFill>
                  <a:schemeClr val="bg1"/>
                </a:solidFill>
                <a:latin typeface="ＭＳ Ｐ明朝" panose="02020600040205080304" pitchFamily="18" charset="-128"/>
                <a:ea typeface="ＭＳ Ｐ明朝" panose="02020600040205080304" pitchFamily="18" charset="-128"/>
              </a:rPr>
              <a:t> </a:t>
            </a:r>
            <a:r>
              <a:rPr lang="ja-JP" altLang="en-US" sz="2800" b="1" dirty="0">
                <a:solidFill>
                  <a:schemeClr val="bg1"/>
                </a:solidFill>
                <a:latin typeface="ＭＳ Ｐ明朝" panose="02020600040205080304" pitchFamily="18" charset="-128"/>
                <a:ea typeface="ＭＳ Ｐ明朝" panose="02020600040205080304" pitchFamily="18" charset="-128"/>
              </a:rPr>
              <a:t>様</a:t>
            </a:r>
            <a:endParaRPr kumimoji="1" lang="ja-JP" altLang="en-US" sz="2800" b="1" dirty="0">
              <a:solidFill>
                <a:schemeClr val="bg1"/>
              </a:solidFill>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697127" y="1389492"/>
            <a:ext cx="9396751" cy="5468508"/>
          </a:xfrm>
        </p:spPr>
        <p:txBody>
          <a:bodyPr>
            <a:normAutofit fontScale="92500" lnSpcReduction="10000"/>
          </a:bodyPr>
          <a:lstStyle/>
          <a:p>
            <a:pPr algn="l"/>
            <a:r>
              <a:rPr lang="ja-JP" altLang="en-US" b="1" dirty="0">
                <a:solidFill>
                  <a:schemeClr val="bg1"/>
                </a:solidFill>
                <a:latin typeface="ＭＳ Ｐ明朝" panose="02020600040205080304" pitchFamily="18" charset="-128"/>
                <a:ea typeface="ＭＳ Ｐ明朝" panose="02020600040205080304" pitchFamily="18" charset="-128"/>
              </a:rPr>
              <a:t>有限会社いさみやの畠山さんに日頃お世話になっている協力業者の方々にお歳暮を贈って頂きました。</a:t>
            </a:r>
            <a:endParaRPr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dirty="0">
                <a:solidFill>
                  <a:schemeClr val="bg1"/>
                </a:solidFill>
                <a:latin typeface="ＭＳ Ｐ明朝" panose="02020600040205080304" pitchFamily="18" charset="-128"/>
                <a:ea typeface="ＭＳ Ｐ明朝" panose="02020600040205080304" pitchFamily="18" charset="-128"/>
              </a:rPr>
              <a:t>こちらの準備が遅れてしまっていたのでスピード感を持って対応して頂きたいとは思っていましたがその様な心配は不要で、お歳暮の商品をご提案頂く際にもこちらから価格面等を提示させて頂くと価格に見合ったセットをすぐに組み合わせて作ってご提案くださいました。</a:t>
            </a: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r>
              <a:rPr lang="ja-JP" altLang="en-US" b="1" dirty="0">
                <a:solidFill>
                  <a:schemeClr val="bg1"/>
                </a:solidFill>
                <a:latin typeface="ＭＳ Ｐ明朝" panose="02020600040205080304" pitchFamily="18" charset="-128"/>
                <a:ea typeface="ＭＳ Ｐ明朝" panose="02020600040205080304" pitchFamily="18" charset="-128"/>
              </a:rPr>
              <a:t>こちらからリストをお送らせて頂くと</a:t>
            </a:r>
            <a:r>
              <a:rPr kumimoji="1" lang="ja-JP" altLang="en-US" b="1" dirty="0">
                <a:solidFill>
                  <a:schemeClr val="bg1"/>
                </a:solidFill>
                <a:latin typeface="ＭＳ Ｐ明朝" panose="02020600040205080304" pitchFamily="18" charset="-128"/>
                <a:ea typeface="ＭＳ Ｐ明朝" panose="02020600040205080304" pitchFamily="18" charset="-128"/>
              </a:rPr>
              <a:t>迅速にご対応頂けたので３０軒以上の企業に２日後には発送して頂くことができました。</a:t>
            </a: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dirty="0">
                <a:solidFill>
                  <a:schemeClr val="bg1"/>
                </a:solidFill>
                <a:latin typeface="ＭＳ Ｐ明朝" panose="02020600040205080304" pitchFamily="18" charset="-128"/>
                <a:ea typeface="ＭＳ Ｐ明朝" panose="02020600040205080304" pitchFamily="18" charset="-128"/>
              </a:rPr>
              <a:t>良いものを早く届けて頂ける有限会社いさみやさんを今後も色々な業種の方にご紹介させて頂ければ光栄です。</a:t>
            </a: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a:solidFill>
                  <a:schemeClr val="bg1"/>
                </a:solidFill>
                <a:latin typeface="ＭＳ Ｐ明朝" panose="02020600040205080304" pitchFamily="18" charset="-128"/>
                <a:ea typeface="ＭＳ Ｐ明朝" panose="02020600040205080304" pitchFamily="18" charset="-128"/>
              </a:rPr>
              <a:t>ご提案の</a:t>
            </a:r>
            <a:r>
              <a:rPr lang="ja-JP" altLang="en-US" b="1">
                <a:solidFill>
                  <a:schemeClr val="bg1"/>
                </a:solidFill>
                <a:latin typeface="ＭＳ Ｐ明朝" panose="02020600040205080304" pitchFamily="18" charset="-128"/>
                <a:ea typeface="ＭＳ Ｐ明朝" panose="02020600040205080304" pitchFamily="18" charset="-128"/>
              </a:rPr>
              <a:t>時期</a:t>
            </a:r>
            <a:r>
              <a:rPr kumimoji="1" lang="ja-JP" altLang="en-US" b="1">
                <a:solidFill>
                  <a:schemeClr val="bg1"/>
                </a:solidFill>
                <a:latin typeface="ＭＳ Ｐ明朝" panose="02020600040205080304" pitchFamily="18" charset="-128"/>
                <a:ea typeface="ＭＳ Ｐ明朝" panose="02020600040205080304" pitchFamily="18" charset="-128"/>
              </a:rPr>
              <a:t>から</a:t>
            </a:r>
            <a:r>
              <a:rPr kumimoji="1" lang="ja-JP" altLang="en-US" b="1" dirty="0">
                <a:solidFill>
                  <a:schemeClr val="bg1"/>
                </a:solidFill>
                <a:latin typeface="ＭＳ Ｐ明朝" panose="02020600040205080304" pitchFamily="18" charset="-128"/>
                <a:ea typeface="ＭＳ Ｐ明朝" panose="02020600040205080304" pitchFamily="18" charset="-128"/>
              </a:rPr>
              <a:t>真摯に向き合って丁寧にご対応頂けたことに心より感謝を申し上げ、有限会社いさみやの畠山さんを推薦させていただきます。</a:t>
            </a: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dirty="0">
                <a:solidFill>
                  <a:schemeClr val="bg1"/>
                </a:solidFill>
                <a:latin typeface="ＭＳ Ｐ明朝" panose="02020600040205080304" pitchFamily="18" charset="-128"/>
                <a:ea typeface="ＭＳ Ｐ明朝" panose="02020600040205080304" pitchFamily="18" charset="-128"/>
              </a:rPr>
              <a:t>株式会社 </a:t>
            </a:r>
            <a:r>
              <a:rPr lang="ja-JP" altLang="en-US" b="1" dirty="0">
                <a:solidFill>
                  <a:schemeClr val="bg1"/>
                </a:solidFill>
                <a:latin typeface="ＭＳ Ｐ明朝" panose="02020600040205080304" pitchFamily="18" charset="-128"/>
                <a:ea typeface="ＭＳ Ｐ明朝" panose="02020600040205080304" pitchFamily="18" charset="-128"/>
              </a:rPr>
              <a:t>ＺＥＲＯ</a:t>
            </a:r>
            <a:endParaRPr lang="en-US" altLang="ja-JP" b="1" dirty="0">
              <a:solidFill>
                <a:schemeClr val="bg1"/>
              </a:solidFill>
              <a:latin typeface="ＭＳ Ｐ明朝" panose="02020600040205080304" pitchFamily="18" charset="-128"/>
              <a:ea typeface="ＭＳ Ｐ明朝" panose="02020600040205080304" pitchFamily="18" charset="-128"/>
            </a:endParaRPr>
          </a:p>
          <a:p>
            <a:pPr algn="l"/>
            <a:r>
              <a:rPr kumimoji="1" lang="ja-JP" altLang="en-US" b="1" dirty="0">
                <a:solidFill>
                  <a:schemeClr val="bg1"/>
                </a:solidFill>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11579815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179</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游ゴシック</vt:lpstr>
      <vt:lpstr>游ゴシック Light</vt:lpstr>
      <vt:lpstr>Arial</vt:lpstr>
      <vt:lpstr>Office テーマ</vt:lpstr>
      <vt:lpstr>有限会社いさみや　畠山　憲之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平岡 国彦</cp:lastModifiedBy>
  <cp:revision>5</cp:revision>
  <dcterms:created xsi:type="dcterms:W3CDTF">2022-09-18T13:36:01Z</dcterms:created>
  <dcterms:modified xsi:type="dcterms:W3CDTF">2022-12-28T10:53:50Z</dcterms:modified>
</cp:coreProperties>
</file>