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744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2022/12/29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0448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2022/12/29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672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2022/12/29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2712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2022/12/29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732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2022/12/29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3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2022/12/29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080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2022/12/29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2441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2022/12/29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9893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2022/12/29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0903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2022/12/29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726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85FE-AC6A-4D44-928E-D9CCEC5386B1}" type="datetimeFigureOut">
              <a:rPr kumimoji="1" lang="ja-JP" altLang="en-US" smtClean="0"/>
              <a:t>2022/12/29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289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85FE-AC6A-4D44-928E-D9CCEC5386B1}" type="datetimeFigureOut">
              <a:rPr kumimoji="1" lang="ja-JP" altLang="en-US" smtClean="0"/>
              <a:t>2022/12/29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AA1BA-A36D-4396-84AB-67EA606F2D2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031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watermark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675005" y="-161925"/>
            <a:ext cx="10494010" cy="7181850"/>
          </a:xfrm>
          <a:prstGeom prst="rect">
            <a:avLst/>
          </a:prstGeom>
        </p:spPr>
      </p:pic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8064896" cy="5256584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ja-JP" altLang="en-US" sz="33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有限会社いさみや　畠山　憲之</a:t>
            </a:r>
            <a:r>
              <a:rPr lang="ja-JP" altLang="ja-JP" sz="33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様</a:t>
            </a:r>
          </a:p>
          <a:p>
            <a:pPr algn="l"/>
            <a:r>
              <a:rPr lang="en-US" altLang="ja-JP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 </a:t>
            </a:r>
            <a:endParaRPr lang="ja-JP" altLang="ja-JP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ja-JP" altLang="en-US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  </a:t>
            </a:r>
            <a:r>
              <a:rPr lang="ja-JP" altLang="ja-JP" sz="28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今回、</a:t>
            </a:r>
            <a:r>
              <a:rPr lang="ja-JP" altLang="en-US" sz="28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弊社お取引様への贈答用</a:t>
            </a:r>
            <a:r>
              <a:rPr lang="ja-JP" altLang="ja-JP" sz="28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で</a:t>
            </a:r>
            <a:r>
              <a:rPr lang="ja-JP" altLang="en-US" sz="28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、いさみや様の「どらやきセット」</a:t>
            </a:r>
            <a:r>
              <a:rPr lang="ja-JP" altLang="ja-JP" sz="28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を購入いたしました。</a:t>
            </a:r>
            <a:endParaRPr lang="en-US" altLang="ja-JP" sz="2800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ja-JP" altLang="ja-JP" sz="28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急ぎで商品が必要になり、</a:t>
            </a:r>
            <a:r>
              <a:rPr lang="ja-JP" altLang="en-US" sz="28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畠山</a:t>
            </a:r>
            <a:r>
              <a:rPr lang="ja-JP" altLang="ja-JP" sz="28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様に相談をしたところ</a:t>
            </a:r>
            <a:r>
              <a:rPr lang="ja-JP" altLang="en-US" sz="28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、迅速にご対応頂きました。また、梱包の仕方についてのリクエストへも、快く対応頂きました。</a:t>
            </a:r>
            <a:endParaRPr lang="en-US" altLang="ja-JP" sz="2800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l">
              <a:lnSpc>
                <a:spcPct val="120000"/>
              </a:lnSpc>
            </a:pPr>
            <a:endParaRPr lang="en-US" altLang="ja-JP" sz="2800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en-US" altLang="ja-JP" sz="36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   </a:t>
            </a:r>
            <a:r>
              <a:rPr lang="ja-JP" altLang="en-US" sz="36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「美味いどらやき」　　</a:t>
            </a:r>
            <a:r>
              <a:rPr lang="ja-JP" altLang="en-US" sz="3600" b="1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「迅速、丁寧</a:t>
            </a:r>
            <a:r>
              <a:rPr lang="ja-JP" altLang="en-US" sz="36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な対応」</a:t>
            </a:r>
            <a:endParaRPr lang="en-US" altLang="ja-JP" sz="3600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l">
              <a:lnSpc>
                <a:spcPct val="120000"/>
              </a:lnSpc>
            </a:pPr>
            <a:endParaRPr lang="ja-JP" altLang="ja-JP" sz="2800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l">
              <a:lnSpc>
                <a:spcPct val="120000"/>
              </a:lnSpc>
            </a:pPr>
            <a:r>
              <a:rPr lang="ja-JP" altLang="en-US" sz="2800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私は、有限会社いさみや様をここに推薦いたします。</a:t>
            </a:r>
            <a:endParaRPr lang="en-US" altLang="ja-JP" sz="2800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l">
              <a:lnSpc>
                <a:spcPct val="120000"/>
              </a:lnSpc>
            </a:pPr>
            <a:endParaRPr lang="ja-JP" altLang="ja-JP" b="1" dirty="0">
              <a:solidFill>
                <a:schemeClr val="tx1"/>
              </a:solidFill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  <a:p>
            <a:pPr algn="r"/>
            <a:r>
              <a:rPr lang="ja-JP" altLang="en-US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</a:t>
            </a:r>
            <a:r>
              <a:rPr lang="en-US" altLang="ja-JP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(</a:t>
            </a:r>
            <a:r>
              <a:rPr lang="ja-JP" altLang="en-US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有</a:t>
            </a:r>
            <a:r>
              <a:rPr lang="en-US" altLang="ja-JP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)NEWS</a:t>
            </a:r>
            <a:r>
              <a:rPr lang="ja-JP" altLang="en-US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　</a:t>
            </a:r>
            <a:r>
              <a:rPr lang="ja-JP" altLang="ja-JP" b="1" dirty="0">
                <a:solidFill>
                  <a:schemeClr val="tx1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磯谷　多聞</a:t>
            </a:r>
          </a:p>
          <a:p>
            <a:pPr algn="l"/>
            <a:endParaRPr kumimoji="1" lang="ja-JP" altLang="en-US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3059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107</Words>
  <Application>Microsoft Office PowerPoint</Application>
  <PresentationFormat>画面に合わせる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UDP明朝 Medium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tamon-isogai</dc:creator>
  <cp:lastModifiedBy>isogai@tms-news.jp</cp:lastModifiedBy>
  <cp:revision>6</cp:revision>
  <dcterms:created xsi:type="dcterms:W3CDTF">2022-06-15T01:30:02Z</dcterms:created>
  <dcterms:modified xsi:type="dcterms:W3CDTF">2022-12-29T02:00:01Z</dcterms:modified>
</cp:coreProperties>
</file>