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3" d="100"/>
          <a:sy n="73" d="100"/>
        </p:scale>
        <p:origin x="269"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2022/12/29</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2022/12/29</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70C39EE-2E42-B29E-4EE4-E130FA34B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65"/>
            <a:ext cx="12192000" cy="6912729"/>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60350" y="203200"/>
            <a:ext cx="11620500" cy="6894195"/>
          </a:xfrm>
          <a:prstGeom prst="rect">
            <a:avLst/>
          </a:prstGeom>
          <a:noFill/>
        </p:spPr>
        <p:txBody>
          <a:bodyPr wrap="square" rtlCol="0">
            <a:spAutoFit/>
          </a:bodyPr>
          <a:lstStyle/>
          <a:p>
            <a:r>
              <a:rPr lang="ja-JP" altLang="en-US" sz="4000" b="1" dirty="0">
                <a:solidFill>
                  <a:schemeClr val="bg1"/>
                </a:solidFill>
              </a:rPr>
              <a:t>島田バス株式会社</a:t>
            </a:r>
            <a:r>
              <a:rPr lang="ja-JP" altLang="en-US" sz="3200" b="1" dirty="0">
                <a:solidFill>
                  <a:schemeClr val="bg1"/>
                </a:solidFill>
              </a:rPr>
              <a:t>　後藤　岳久</a:t>
            </a:r>
            <a:r>
              <a:rPr lang="ja-JP" altLang="en-US" sz="3600" b="1" dirty="0">
                <a:solidFill>
                  <a:schemeClr val="bg1"/>
                </a:solidFill>
              </a:rPr>
              <a:t>　</a:t>
            </a:r>
            <a:r>
              <a:rPr lang="ja-JP" altLang="en-US" sz="3200" b="1" dirty="0">
                <a:solidFill>
                  <a:schemeClr val="bg1"/>
                </a:solidFill>
                <a:latin typeface="Meiryo UI" panose="020B0604030504040204" pitchFamily="50" charset="-128"/>
                <a:ea typeface="Meiryo UI" panose="020B0604030504040204" pitchFamily="50" charset="-128"/>
              </a:rPr>
              <a:t>様</a:t>
            </a:r>
            <a:endParaRPr kumimoji="1" lang="en-US" altLang="ja-JP" sz="3200" b="1" dirty="0">
              <a:solidFill>
                <a:schemeClr val="bg1"/>
              </a:solidFill>
              <a:latin typeface="Meiryo UI" panose="020B0604030504040204" pitchFamily="50" charset="-128"/>
              <a:ea typeface="Meiryo UI" panose="020B0604030504040204" pitchFamily="50" charset="-128"/>
            </a:endParaRPr>
          </a:p>
          <a:p>
            <a:br>
              <a:rPr kumimoji="1" lang="en-US" altLang="ja-JP" sz="2400" b="1" dirty="0">
                <a:solidFill>
                  <a:schemeClr val="bg1"/>
                </a:solidFill>
                <a:latin typeface="Meiryo UI" panose="020B0604030504040204" pitchFamily="50" charset="-128"/>
                <a:ea typeface="Meiryo UI" panose="020B0604030504040204" pitchFamily="50" charset="-128"/>
              </a:rPr>
            </a:br>
            <a:r>
              <a:rPr kumimoji="1"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私は島田バス株式会社の後藤岳久様を推薦致します。</a:t>
            </a:r>
            <a:endParaRPr kumimoji="1"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今まで出張の際は自身で交通手段・宿泊先を手配することが多く、目的地ごとにこちらの要望に合うプランを考えるのは多くの時間を要していました。特に宿泊先の条件は難しくいつも悩んでばかりでした。</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しかし後藤さんにお願いしたところ、日時・目的地・宿泊先への要望などを伝えただけで、迅速に数パターンプランを提示してくれました。その後こちらから細かい要望が出てきたのでお伝えしましたが丁寧なご対応で新たにプランを用意していただき決定することが出来ました。</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自身で手配した時と比較すると本当に驚くほど速く手間なく決めることができ助かります。</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また、他の旅行会社にお願いしたこともありますが、ほぼ同じ内容なのに料金は安かったです。</a:t>
            </a:r>
            <a:br>
              <a:rPr lang="en-US" altLang="ja-JP" sz="2400" b="1" dirty="0">
                <a:solidFill>
                  <a:schemeClr val="bg1"/>
                </a:solidFill>
                <a:latin typeface="Meiryo UI" panose="020B0604030504040204" pitchFamily="50" charset="-128"/>
                <a:ea typeface="Meiryo UI" panose="020B0604030504040204" pitchFamily="50" charset="-128"/>
              </a:rPr>
            </a:b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私は親切丁寧、迅速でいて安い。そんな出張手配をしていただける島田バス株式会社の　　後藤岳久様を推薦致します。</a:t>
            </a:r>
            <a:endParaRPr lang="en-US" altLang="ja-JP" sz="2400" b="1" dirty="0">
              <a:solidFill>
                <a:schemeClr val="bg1"/>
              </a:solidFill>
              <a:latin typeface="Meiryo UI" panose="020B0604030504040204" pitchFamily="50" charset="-128"/>
              <a:ea typeface="Meiryo UI" panose="020B0604030504040204" pitchFamily="50" charset="-128"/>
            </a:endParaRPr>
          </a:p>
          <a:p>
            <a:r>
              <a:rPr lang="en-US" altLang="ja-JP" sz="2400" b="1">
                <a:solidFill>
                  <a:schemeClr val="bg1"/>
                </a:solidFill>
                <a:latin typeface="Meiryo UI" panose="020B0604030504040204" pitchFamily="50" charset="-128"/>
                <a:ea typeface="Meiryo UI" panose="020B0604030504040204" pitchFamily="50" charset="-128"/>
              </a:rPr>
              <a:t>                                                                  12</a:t>
            </a:r>
            <a:r>
              <a:rPr lang="ja-JP" altLang="en-US" sz="2400" b="1" dirty="0">
                <a:solidFill>
                  <a:schemeClr val="bg1"/>
                </a:solidFill>
                <a:latin typeface="Meiryo UI" panose="020B0604030504040204" pitchFamily="50" charset="-128"/>
                <a:ea typeface="Meiryo UI" panose="020B0604030504040204" pitchFamily="50" charset="-128"/>
              </a:rPr>
              <a:t>月</a:t>
            </a:r>
            <a:r>
              <a:rPr lang="en-US" altLang="ja-JP" sz="2400" b="1" dirty="0">
                <a:solidFill>
                  <a:schemeClr val="bg1"/>
                </a:solidFill>
                <a:latin typeface="Meiryo UI" panose="020B0604030504040204" pitchFamily="50" charset="-128"/>
                <a:ea typeface="Meiryo UI" panose="020B0604030504040204" pitchFamily="50" charset="-128"/>
              </a:rPr>
              <a:t>29</a:t>
            </a:r>
            <a:r>
              <a:rPr lang="ja-JP" altLang="en-US" sz="2400" b="1" dirty="0">
                <a:solidFill>
                  <a:schemeClr val="bg1"/>
                </a:solidFill>
                <a:latin typeface="Meiryo UI" panose="020B0604030504040204" pitchFamily="50" charset="-128"/>
                <a:ea typeface="Meiryo UI" panose="020B0604030504040204" pitchFamily="50" charset="-128"/>
              </a:rPr>
              <a:t>日　</a:t>
            </a:r>
            <a:r>
              <a:rPr lang="en-US" altLang="ja-JP" sz="2400" b="1" dirty="0">
                <a:solidFill>
                  <a:schemeClr val="bg1"/>
                </a:solidFill>
                <a:latin typeface="Meiryo UI" panose="020B0604030504040204" pitchFamily="50" charset="-128"/>
                <a:ea typeface="Meiryo UI" panose="020B0604030504040204" pitchFamily="50" charset="-128"/>
              </a:rPr>
              <a:t>DragonFly</a:t>
            </a:r>
            <a:r>
              <a:rPr lang="ja-JP" altLang="en-US" sz="2400" b="1" dirty="0">
                <a:solidFill>
                  <a:schemeClr val="bg1"/>
                </a:solidFill>
                <a:latin typeface="Meiryo UI" panose="020B0604030504040204" pitchFamily="50" charset="-128"/>
                <a:ea typeface="Meiryo UI" panose="020B0604030504040204" pitchFamily="50" charset="-128"/>
              </a:rPr>
              <a:t>チャプター</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株式会社ハート・プランニング　木村健悟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230</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木村 健悟</cp:lastModifiedBy>
  <cp:revision>11</cp:revision>
  <dcterms:created xsi:type="dcterms:W3CDTF">2022-10-24T17:35:58Z</dcterms:created>
  <dcterms:modified xsi:type="dcterms:W3CDTF">2022-12-29T06:20:50Z</dcterms:modified>
</cp:coreProperties>
</file>