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5" autoAdjust="0"/>
    <p:restoredTop sz="94660"/>
  </p:normalViewPr>
  <p:slideViewPr>
    <p:cSldViewPr snapToGrid="0">
      <p:cViewPr varScale="1">
        <p:scale>
          <a:sx n="63" d="100"/>
          <a:sy n="63" d="100"/>
        </p:scale>
        <p:origin x="459"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8DB2A-CC0E-F456-C69A-39CAEF6F1A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B48C37-EA75-8B0E-0905-98FFB1C16D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9F695D3-7176-514B-C23D-04FE9459D56A}"/>
              </a:ext>
            </a:extLst>
          </p:cNvPr>
          <p:cNvSpPr>
            <a:spLocks noGrp="1"/>
          </p:cNvSpPr>
          <p:nvPr>
            <p:ph type="dt" sz="half" idx="10"/>
          </p:nvPr>
        </p:nvSpPr>
        <p:spPr/>
        <p:txBody>
          <a:bodyPr/>
          <a:lstStyle/>
          <a:p>
            <a:fld id="{76984EBF-DE4F-4DCD-847D-ACE40F4C49BA}"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E42AD681-372E-71F7-FE21-64BB2A26A6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ED5E71-0325-1C77-1A6B-85792C74DAC6}"/>
              </a:ext>
            </a:extLst>
          </p:cNvPr>
          <p:cNvSpPr>
            <a:spLocks noGrp="1"/>
          </p:cNvSpPr>
          <p:nvPr>
            <p:ph type="sldNum" sz="quarter" idx="12"/>
          </p:nvPr>
        </p:nvSpPr>
        <p:spPr/>
        <p:txBody>
          <a:body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310287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1FF553-B868-B116-FEB2-85C6CCBC05D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99CC310-B2EB-D053-E9A4-2C93B02C7F0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608352-AB20-ABF4-8383-2385FF02FD71}"/>
              </a:ext>
            </a:extLst>
          </p:cNvPr>
          <p:cNvSpPr>
            <a:spLocks noGrp="1"/>
          </p:cNvSpPr>
          <p:nvPr>
            <p:ph type="dt" sz="half" idx="10"/>
          </p:nvPr>
        </p:nvSpPr>
        <p:spPr/>
        <p:txBody>
          <a:bodyPr/>
          <a:lstStyle/>
          <a:p>
            <a:fld id="{76984EBF-DE4F-4DCD-847D-ACE40F4C49BA}"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02043311-BB4C-ACDA-6F3D-9641F754F7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2ED25F-E7E7-DDFE-69F6-0DB260D213BA}"/>
              </a:ext>
            </a:extLst>
          </p:cNvPr>
          <p:cNvSpPr>
            <a:spLocks noGrp="1"/>
          </p:cNvSpPr>
          <p:nvPr>
            <p:ph type="sldNum" sz="quarter" idx="12"/>
          </p:nvPr>
        </p:nvSpPr>
        <p:spPr/>
        <p:txBody>
          <a:body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12513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971418F-558C-8919-4665-1204306C380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2A9E45A-4DE0-3F52-C13D-1CFE6F76934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E8C958-3A1A-4C32-F01E-03BCB42ACF5D}"/>
              </a:ext>
            </a:extLst>
          </p:cNvPr>
          <p:cNvSpPr>
            <a:spLocks noGrp="1"/>
          </p:cNvSpPr>
          <p:nvPr>
            <p:ph type="dt" sz="half" idx="10"/>
          </p:nvPr>
        </p:nvSpPr>
        <p:spPr/>
        <p:txBody>
          <a:bodyPr/>
          <a:lstStyle/>
          <a:p>
            <a:fld id="{76984EBF-DE4F-4DCD-847D-ACE40F4C49BA}"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BDF8B48B-2D47-A1C6-0F73-2A5112A7B1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37DB9C-F180-9D38-BBA5-E1D1B5814D03}"/>
              </a:ext>
            </a:extLst>
          </p:cNvPr>
          <p:cNvSpPr>
            <a:spLocks noGrp="1"/>
          </p:cNvSpPr>
          <p:nvPr>
            <p:ph type="sldNum" sz="quarter" idx="12"/>
          </p:nvPr>
        </p:nvSpPr>
        <p:spPr/>
        <p:txBody>
          <a:body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17496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17A796-90FD-99BD-327F-68E023AF4A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771F39-034F-711A-3CF2-FC90843BDE4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D43A9A-645F-0C18-BF0A-A5F2063371E4}"/>
              </a:ext>
            </a:extLst>
          </p:cNvPr>
          <p:cNvSpPr>
            <a:spLocks noGrp="1"/>
          </p:cNvSpPr>
          <p:nvPr>
            <p:ph type="dt" sz="half" idx="10"/>
          </p:nvPr>
        </p:nvSpPr>
        <p:spPr/>
        <p:txBody>
          <a:bodyPr/>
          <a:lstStyle/>
          <a:p>
            <a:fld id="{76984EBF-DE4F-4DCD-847D-ACE40F4C49BA}"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B7260A20-72FF-BAED-AFDC-16E01591E4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0DCAE0-7B98-66E1-E77A-505D4E7C0673}"/>
              </a:ext>
            </a:extLst>
          </p:cNvPr>
          <p:cNvSpPr>
            <a:spLocks noGrp="1"/>
          </p:cNvSpPr>
          <p:nvPr>
            <p:ph type="sldNum" sz="quarter" idx="12"/>
          </p:nvPr>
        </p:nvSpPr>
        <p:spPr/>
        <p:txBody>
          <a:body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50207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B548D-9FBD-42C9-B284-FAA787E0B04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7409E0-1B85-916B-80D6-351E0A1ED5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7743E1B-136B-3C49-DFCC-A8E6D591C507}"/>
              </a:ext>
            </a:extLst>
          </p:cNvPr>
          <p:cNvSpPr>
            <a:spLocks noGrp="1"/>
          </p:cNvSpPr>
          <p:nvPr>
            <p:ph type="dt" sz="half" idx="10"/>
          </p:nvPr>
        </p:nvSpPr>
        <p:spPr/>
        <p:txBody>
          <a:bodyPr/>
          <a:lstStyle/>
          <a:p>
            <a:fld id="{76984EBF-DE4F-4DCD-847D-ACE40F4C49BA}"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43CF7DF4-FA53-0E8D-9696-881E299264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4D3A9C-3F0C-C20D-9A63-06BC3A8D8C14}"/>
              </a:ext>
            </a:extLst>
          </p:cNvPr>
          <p:cNvSpPr>
            <a:spLocks noGrp="1"/>
          </p:cNvSpPr>
          <p:nvPr>
            <p:ph type="sldNum" sz="quarter" idx="12"/>
          </p:nvPr>
        </p:nvSpPr>
        <p:spPr/>
        <p:txBody>
          <a:body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110673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872116-2F56-67F8-6D4D-79F4BEAA19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C825B4-FD58-BF63-ED76-538CA79237D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5473323-7B29-93C7-2532-DAA5A051544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95E31B0-E877-08F6-627C-7BB96164E689}"/>
              </a:ext>
            </a:extLst>
          </p:cNvPr>
          <p:cNvSpPr>
            <a:spLocks noGrp="1"/>
          </p:cNvSpPr>
          <p:nvPr>
            <p:ph type="dt" sz="half" idx="10"/>
          </p:nvPr>
        </p:nvSpPr>
        <p:spPr/>
        <p:txBody>
          <a:bodyPr/>
          <a:lstStyle/>
          <a:p>
            <a:fld id="{76984EBF-DE4F-4DCD-847D-ACE40F4C49BA}" type="datetimeFigureOut">
              <a:rPr kumimoji="1" lang="ja-JP" altLang="en-US" smtClean="0"/>
              <a:t>2022/12/29</a:t>
            </a:fld>
            <a:endParaRPr kumimoji="1" lang="ja-JP" altLang="en-US"/>
          </a:p>
        </p:txBody>
      </p:sp>
      <p:sp>
        <p:nvSpPr>
          <p:cNvPr id="6" name="フッター プレースホルダー 5">
            <a:extLst>
              <a:ext uri="{FF2B5EF4-FFF2-40B4-BE49-F238E27FC236}">
                <a16:creationId xmlns:a16="http://schemas.microsoft.com/office/drawing/2014/main" id="{64BE3B73-40D8-3FA4-6148-A2EBF4EF8C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500C65-AF2C-5227-ECFB-D7374A465EB4}"/>
              </a:ext>
            </a:extLst>
          </p:cNvPr>
          <p:cNvSpPr>
            <a:spLocks noGrp="1"/>
          </p:cNvSpPr>
          <p:nvPr>
            <p:ph type="sldNum" sz="quarter" idx="12"/>
          </p:nvPr>
        </p:nvSpPr>
        <p:spPr/>
        <p:txBody>
          <a:body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140402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FFC24B-911D-752E-0D16-21E539FE12C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BE799E-8F58-A7FC-A02D-231DB7C68C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C93CF2C-8A56-B179-D447-9C288860C1A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C583E08-8A70-A50B-884B-B4FA2D0DB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D8E16C7-7D23-93AD-7736-A2A54904857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14E3577-0221-41BD-8414-E8081E657085}"/>
              </a:ext>
            </a:extLst>
          </p:cNvPr>
          <p:cNvSpPr>
            <a:spLocks noGrp="1"/>
          </p:cNvSpPr>
          <p:nvPr>
            <p:ph type="dt" sz="half" idx="10"/>
          </p:nvPr>
        </p:nvSpPr>
        <p:spPr/>
        <p:txBody>
          <a:bodyPr/>
          <a:lstStyle/>
          <a:p>
            <a:fld id="{76984EBF-DE4F-4DCD-847D-ACE40F4C49BA}" type="datetimeFigureOut">
              <a:rPr kumimoji="1" lang="ja-JP" altLang="en-US" smtClean="0"/>
              <a:t>2022/12/29</a:t>
            </a:fld>
            <a:endParaRPr kumimoji="1" lang="ja-JP" altLang="en-US"/>
          </a:p>
        </p:txBody>
      </p:sp>
      <p:sp>
        <p:nvSpPr>
          <p:cNvPr id="8" name="フッター プレースホルダー 7">
            <a:extLst>
              <a:ext uri="{FF2B5EF4-FFF2-40B4-BE49-F238E27FC236}">
                <a16:creationId xmlns:a16="http://schemas.microsoft.com/office/drawing/2014/main" id="{1FDFADCD-6BAC-B605-4B67-A79B606AB3D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0AA0117-96C3-3528-5C65-DF81A48D9D4B}"/>
              </a:ext>
            </a:extLst>
          </p:cNvPr>
          <p:cNvSpPr>
            <a:spLocks noGrp="1"/>
          </p:cNvSpPr>
          <p:nvPr>
            <p:ph type="sldNum" sz="quarter" idx="12"/>
          </p:nvPr>
        </p:nvSpPr>
        <p:spPr/>
        <p:txBody>
          <a:body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51430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C61895-C578-0249-A5BD-690F2A74D03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A0F8C9-CC28-36DD-D736-ADF4E8CDD8CE}"/>
              </a:ext>
            </a:extLst>
          </p:cNvPr>
          <p:cNvSpPr>
            <a:spLocks noGrp="1"/>
          </p:cNvSpPr>
          <p:nvPr>
            <p:ph type="dt" sz="half" idx="10"/>
          </p:nvPr>
        </p:nvSpPr>
        <p:spPr/>
        <p:txBody>
          <a:bodyPr/>
          <a:lstStyle/>
          <a:p>
            <a:fld id="{76984EBF-DE4F-4DCD-847D-ACE40F4C49BA}" type="datetimeFigureOut">
              <a:rPr kumimoji="1" lang="ja-JP" altLang="en-US" smtClean="0"/>
              <a:t>2022/12/29</a:t>
            </a:fld>
            <a:endParaRPr kumimoji="1" lang="ja-JP" altLang="en-US"/>
          </a:p>
        </p:txBody>
      </p:sp>
      <p:sp>
        <p:nvSpPr>
          <p:cNvPr id="4" name="フッター プレースホルダー 3">
            <a:extLst>
              <a:ext uri="{FF2B5EF4-FFF2-40B4-BE49-F238E27FC236}">
                <a16:creationId xmlns:a16="http://schemas.microsoft.com/office/drawing/2014/main" id="{2CBD3965-BC8F-AA87-94FB-70D8DD6EBB8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3DCEA64-9999-C025-305C-E837434F3C32}"/>
              </a:ext>
            </a:extLst>
          </p:cNvPr>
          <p:cNvSpPr>
            <a:spLocks noGrp="1"/>
          </p:cNvSpPr>
          <p:nvPr>
            <p:ph type="sldNum" sz="quarter" idx="12"/>
          </p:nvPr>
        </p:nvSpPr>
        <p:spPr/>
        <p:txBody>
          <a:body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194937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0745A4E-3DA6-08F8-CDF3-65536048F974}"/>
              </a:ext>
            </a:extLst>
          </p:cNvPr>
          <p:cNvSpPr>
            <a:spLocks noGrp="1"/>
          </p:cNvSpPr>
          <p:nvPr>
            <p:ph type="dt" sz="half" idx="10"/>
          </p:nvPr>
        </p:nvSpPr>
        <p:spPr/>
        <p:txBody>
          <a:bodyPr/>
          <a:lstStyle/>
          <a:p>
            <a:fld id="{76984EBF-DE4F-4DCD-847D-ACE40F4C49BA}" type="datetimeFigureOut">
              <a:rPr kumimoji="1" lang="ja-JP" altLang="en-US" smtClean="0"/>
              <a:t>2022/12/29</a:t>
            </a:fld>
            <a:endParaRPr kumimoji="1" lang="ja-JP" altLang="en-US"/>
          </a:p>
        </p:txBody>
      </p:sp>
      <p:sp>
        <p:nvSpPr>
          <p:cNvPr id="3" name="フッター プレースホルダー 2">
            <a:extLst>
              <a:ext uri="{FF2B5EF4-FFF2-40B4-BE49-F238E27FC236}">
                <a16:creationId xmlns:a16="http://schemas.microsoft.com/office/drawing/2014/main" id="{B2A5982C-0DF9-25B4-21B5-10640D8E1AE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0C9FAFA-D7E1-8975-5C08-C8D77466F468}"/>
              </a:ext>
            </a:extLst>
          </p:cNvPr>
          <p:cNvSpPr>
            <a:spLocks noGrp="1"/>
          </p:cNvSpPr>
          <p:nvPr>
            <p:ph type="sldNum" sz="quarter" idx="12"/>
          </p:nvPr>
        </p:nvSpPr>
        <p:spPr/>
        <p:txBody>
          <a:body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420243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C7057-1981-4FC3-9287-0E020844C6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1D200F-5452-139E-098D-09199F93B1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89BFCB-19E5-DC36-343B-22D86B4D5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3CD5653-8E17-794E-3AE8-84E33020CAD6}"/>
              </a:ext>
            </a:extLst>
          </p:cNvPr>
          <p:cNvSpPr>
            <a:spLocks noGrp="1"/>
          </p:cNvSpPr>
          <p:nvPr>
            <p:ph type="dt" sz="half" idx="10"/>
          </p:nvPr>
        </p:nvSpPr>
        <p:spPr/>
        <p:txBody>
          <a:bodyPr/>
          <a:lstStyle/>
          <a:p>
            <a:fld id="{76984EBF-DE4F-4DCD-847D-ACE40F4C49BA}" type="datetimeFigureOut">
              <a:rPr kumimoji="1" lang="ja-JP" altLang="en-US" smtClean="0"/>
              <a:t>2022/12/29</a:t>
            </a:fld>
            <a:endParaRPr kumimoji="1" lang="ja-JP" altLang="en-US"/>
          </a:p>
        </p:txBody>
      </p:sp>
      <p:sp>
        <p:nvSpPr>
          <p:cNvPr id="6" name="フッター プレースホルダー 5">
            <a:extLst>
              <a:ext uri="{FF2B5EF4-FFF2-40B4-BE49-F238E27FC236}">
                <a16:creationId xmlns:a16="http://schemas.microsoft.com/office/drawing/2014/main" id="{EAEF05D1-234A-4ECC-1B6D-935EC15B1A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8C0066-C875-B46A-1BD8-45540B6D37DB}"/>
              </a:ext>
            </a:extLst>
          </p:cNvPr>
          <p:cNvSpPr>
            <a:spLocks noGrp="1"/>
          </p:cNvSpPr>
          <p:nvPr>
            <p:ph type="sldNum" sz="quarter" idx="12"/>
          </p:nvPr>
        </p:nvSpPr>
        <p:spPr/>
        <p:txBody>
          <a:body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255400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CB76AC-8D37-AF2B-78E1-95391966BE9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4E55B10-8837-A2EB-07A4-F24EA253A9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1C051E-FD22-E3D1-6B96-0FDE56253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2B4FCF-3E7A-1FE2-F63E-1BF38B5A282A}"/>
              </a:ext>
            </a:extLst>
          </p:cNvPr>
          <p:cNvSpPr>
            <a:spLocks noGrp="1"/>
          </p:cNvSpPr>
          <p:nvPr>
            <p:ph type="dt" sz="half" idx="10"/>
          </p:nvPr>
        </p:nvSpPr>
        <p:spPr/>
        <p:txBody>
          <a:bodyPr/>
          <a:lstStyle/>
          <a:p>
            <a:fld id="{76984EBF-DE4F-4DCD-847D-ACE40F4C49BA}" type="datetimeFigureOut">
              <a:rPr kumimoji="1" lang="ja-JP" altLang="en-US" smtClean="0"/>
              <a:t>2022/12/29</a:t>
            </a:fld>
            <a:endParaRPr kumimoji="1" lang="ja-JP" altLang="en-US"/>
          </a:p>
        </p:txBody>
      </p:sp>
      <p:sp>
        <p:nvSpPr>
          <p:cNvPr id="6" name="フッター プレースホルダー 5">
            <a:extLst>
              <a:ext uri="{FF2B5EF4-FFF2-40B4-BE49-F238E27FC236}">
                <a16:creationId xmlns:a16="http://schemas.microsoft.com/office/drawing/2014/main" id="{24C61F83-6BC2-187B-89CA-5245725F93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7B831D-3036-D483-EB84-A3A6831BE5E5}"/>
              </a:ext>
            </a:extLst>
          </p:cNvPr>
          <p:cNvSpPr>
            <a:spLocks noGrp="1"/>
          </p:cNvSpPr>
          <p:nvPr>
            <p:ph type="sldNum" sz="quarter" idx="12"/>
          </p:nvPr>
        </p:nvSpPr>
        <p:spPr/>
        <p:txBody>
          <a:body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98429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7F363A6-18F9-C6D4-8B9A-11B020A0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CC9967-DA0E-74D1-2518-7641B7606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6C409-D1A9-F371-AD0F-A9FD1F3D02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84EBF-DE4F-4DCD-847D-ACE40F4C49BA}"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47672916-26F1-B692-4E33-9B0B404CED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D9B53B3-D708-21AC-3402-4D4A610AB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AE62A-2953-4969-93EE-4D0FF6CA640E}" type="slidenum">
              <a:rPr kumimoji="1" lang="ja-JP" altLang="en-US" smtClean="0"/>
              <a:t>‹#›</a:t>
            </a:fld>
            <a:endParaRPr kumimoji="1" lang="ja-JP" altLang="en-US"/>
          </a:p>
        </p:txBody>
      </p:sp>
    </p:spTree>
    <p:extLst>
      <p:ext uri="{BB962C8B-B14F-4D97-AF65-F5344CB8AC3E}">
        <p14:creationId xmlns:p14="http://schemas.microsoft.com/office/powerpoint/2010/main" val="309958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ja-jp/photo/937999/"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pixabay.com/ja/photos/%E9%9B%A2%E9%99%B8-%E9%A3%9B%E8%A1%8C%E6%A9%9F-%E7%A9%BA%E6%B8%AF-%E8%88%AA%E7%A9%BA-757686/"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2EE9464-9687-FC6E-B67C-0FE64FC4791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34111"/>
          <a:stretch/>
        </p:blipFill>
        <p:spPr>
          <a:xfrm>
            <a:off x="0" y="0"/>
            <a:ext cx="12192000" cy="6858000"/>
          </a:xfrm>
          <a:prstGeom prst="rect">
            <a:avLst/>
          </a:prstGeom>
        </p:spPr>
      </p:pic>
      <p:sp>
        <p:nvSpPr>
          <p:cNvPr id="4" name="テキスト ボックス 3">
            <a:extLst>
              <a:ext uri="{FF2B5EF4-FFF2-40B4-BE49-F238E27FC236}">
                <a16:creationId xmlns:a16="http://schemas.microsoft.com/office/drawing/2014/main" id="{49A20FEA-C7E6-E730-204E-42020BC89F3F}"/>
              </a:ext>
            </a:extLst>
          </p:cNvPr>
          <p:cNvSpPr txBox="1"/>
          <p:nvPr/>
        </p:nvSpPr>
        <p:spPr>
          <a:xfrm>
            <a:off x="881742" y="313507"/>
            <a:ext cx="10889520" cy="7078861"/>
          </a:xfrm>
          <a:prstGeom prst="rect">
            <a:avLst/>
          </a:prstGeom>
          <a:noFill/>
        </p:spPr>
        <p:txBody>
          <a:bodyPr wrap="none" rtlCol="0">
            <a:spAutoFit/>
          </a:bodyPr>
          <a:lstStyle/>
          <a:p>
            <a:r>
              <a:rPr kumimoji="1" lang="ja-JP" altLang="en-US" sz="3600" b="1" dirty="0">
                <a:latin typeface="Meiryo UI" panose="020B0604030504040204" pitchFamily="50" charset="-128"/>
                <a:ea typeface="Meiryo UI" panose="020B0604030504040204" pitchFamily="50" charset="-128"/>
              </a:rPr>
              <a:t>島田バス　後藤　岳久様</a:t>
            </a:r>
            <a:endParaRPr lang="en-US" altLang="ja-JP" sz="3600" b="1" dirty="0">
              <a:latin typeface="Meiryo UI" panose="020B0604030504040204" pitchFamily="50" charset="-128"/>
              <a:ea typeface="Meiryo UI" panose="020B0604030504040204" pitchFamily="50" charset="-128"/>
            </a:endParaRPr>
          </a:p>
          <a:p>
            <a:endParaRPr lang="en-US" altLang="ja-JP" sz="36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島田バス　後藤岳久さんを推薦いたします。</a:t>
            </a:r>
            <a:endParaRPr kumimoji="1" lang="en-US" altLang="ja-JP" sz="24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以前は出張や旅行の手配は自分で探して手配していました。</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毎回、目的地や近くのお店を調べたりするのにとても時間がかかり煩わしく思っていました。</a:t>
            </a:r>
            <a:endParaRPr kumimoji="1"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後藤さんに出張手配を依頼するようになり、調べる時間や手間がなく</a:t>
            </a:r>
            <a:r>
              <a:rPr lang="ja-JP" altLang="en-US" sz="2000" b="1">
                <a:latin typeface="Meiryo UI" panose="020B0604030504040204" pitchFamily="50" charset="-128"/>
                <a:ea typeface="Meiryo UI" panose="020B0604030504040204" pitchFamily="50" charset="-128"/>
              </a:rPr>
              <a:t>なり、想像以上</a:t>
            </a:r>
            <a:r>
              <a:rPr lang="ja-JP" altLang="en-US" sz="2000" b="1" dirty="0">
                <a:latin typeface="Meiryo UI" panose="020B0604030504040204" pitchFamily="50" charset="-128"/>
                <a:ea typeface="Meiryo UI" panose="020B0604030504040204" pitchFamily="50" charset="-128"/>
              </a:rPr>
              <a:t>にストレスフリーに</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なり大変助かっています。</a:t>
            </a:r>
            <a:endParaRPr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また、先日は子供と北海道に行く機会があり、せっかくなので子供が喜ぶところに行きたいと思い</a:t>
            </a:r>
            <a:endParaRPr kumimoji="1"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後藤さんに相談したところ、たくさんのお店や観光地を教えて下さり、その中から何か所か訪れましたが</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子供も大満足で親子で楽しい時間を過ごすことができました。</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そして飛行機の座席も子供が窓側になるように設定して下さったりと細部まで行き届いた後藤さんの</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あたたかい配慮にも感激しました。</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後藤さんの素晴らしい仕事ぶり、行き届いた配慮は依頼者の時間の有効活用に繋がるだけでなく、</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人生の質の向上にも寄与します。</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心より感謝申し上げます。</a:t>
            </a:r>
            <a:endParaRPr lang="en-US" altLang="ja-JP" sz="20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２０２２年１２月２９日　</a:t>
            </a:r>
            <a:endParaRPr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ダイアナピクシー　　　　　　　原　亜紀子</a:t>
            </a:r>
            <a:endParaRPr lang="en-US" altLang="ja-JP" sz="20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a:p>
            <a:endParaRPr kumimoji="1" lang="en-US" altLang="ja-JP" dirty="0"/>
          </a:p>
        </p:txBody>
      </p:sp>
      <p:pic>
        <p:nvPicPr>
          <p:cNvPr id="6" name="図 5">
            <a:extLst>
              <a:ext uri="{FF2B5EF4-FFF2-40B4-BE49-F238E27FC236}">
                <a16:creationId xmlns:a16="http://schemas.microsoft.com/office/drawing/2014/main" id="{2E3520B7-694F-91D8-836D-E6A565B44DD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9547" t="38381" r="25167" b="32095"/>
          <a:stretch/>
        </p:blipFill>
        <p:spPr>
          <a:xfrm>
            <a:off x="7074161" y="0"/>
            <a:ext cx="5117839" cy="2049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27009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212</Words>
  <Application>Microsoft Office PowerPoint</Application>
  <PresentationFormat>ワイド画面</PresentationFormat>
  <Paragraphs>19</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原 亜紀子</dc:creator>
  <cp:lastModifiedBy>原 亜紀子</cp:lastModifiedBy>
  <cp:revision>2</cp:revision>
  <dcterms:created xsi:type="dcterms:W3CDTF">2022-12-29T06:49:35Z</dcterms:created>
  <dcterms:modified xsi:type="dcterms:W3CDTF">2022-12-29T12:11:57Z</dcterms:modified>
</cp:coreProperties>
</file>