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山口 聡一" userId="b5543b23b2696cc5" providerId="LiveId" clId="{47CC7BB3-C5E7-4B75-8331-8388C1B53377}"/>
    <pc:docChg chg="modSld">
      <pc:chgData name="山口 聡一" userId="b5543b23b2696cc5" providerId="LiveId" clId="{47CC7BB3-C5E7-4B75-8331-8388C1B53377}" dt="2022-12-30T12:56:11.599" v="1404" actId="20577"/>
      <pc:docMkLst>
        <pc:docMk/>
      </pc:docMkLst>
      <pc:sldChg chg="modSp">
        <pc:chgData name="山口 聡一" userId="b5543b23b2696cc5" providerId="LiveId" clId="{47CC7BB3-C5E7-4B75-8331-8388C1B53377}" dt="2022-12-30T12:56:11.599" v="1404" actId="20577"/>
        <pc:sldMkLst>
          <pc:docMk/>
          <pc:sldMk cId="2255697187" sldId="256"/>
        </pc:sldMkLst>
        <pc:spChg chg="mod">
          <ac:chgData name="山口 聡一" userId="b5543b23b2696cc5" providerId="LiveId" clId="{47CC7BB3-C5E7-4B75-8331-8388C1B53377}" dt="2022-12-30T12:44:13.676" v="52" actId="20577"/>
          <ac:spMkLst>
            <pc:docMk/>
            <pc:sldMk cId="2255697187" sldId="256"/>
            <ac:spMk id="7" creationId="{B65328B4-809F-456A-7892-0702B2968D33}"/>
          </ac:spMkLst>
        </pc:spChg>
        <pc:spChg chg="mod">
          <ac:chgData name="山口 聡一" userId="b5543b23b2696cc5" providerId="LiveId" clId="{47CC7BB3-C5E7-4B75-8331-8388C1B53377}" dt="2022-12-30T12:56:11.599" v="1404" actId="20577"/>
          <ac:spMkLst>
            <pc:docMk/>
            <pc:sldMk cId="2255697187" sldId="256"/>
            <ac:spMk id="8" creationId="{31FFB008-445A-48E7-F2F9-56E37227763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6CAE0D-66A3-8716-AFD7-05477BC672F2}"/>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8D12B20-B0E8-4D05-0641-A170B89CC5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A2C1BFA-8665-7718-BEB3-F64E4C4985F5}"/>
              </a:ext>
            </a:extLst>
          </p:cNvPr>
          <p:cNvSpPr>
            <a:spLocks noGrp="1"/>
          </p:cNvSpPr>
          <p:nvPr>
            <p:ph type="dt" sz="half" idx="10"/>
          </p:nvPr>
        </p:nvSpPr>
        <p:spPr/>
        <p:txBody>
          <a:bodyPr/>
          <a:lstStyle/>
          <a:p>
            <a:fld id="{CB20CECD-24D5-4BAB-BEA0-BFC1F7EBD049}" type="datetimeFigureOut">
              <a:rPr kumimoji="1" lang="ja-JP" altLang="en-US" smtClean="0"/>
              <a:t>2022/12/30</a:t>
            </a:fld>
            <a:endParaRPr kumimoji="1" lang="ja-JP" altLang="en-US"/>
          </a:p>
        </p:txBody>
      </p:sp>
      <p:sp>
        <p:nvSpPr>
          <p:cNvPr id="5" name="フッター プレースホルダー 4">
            <a:extLst>
              <a:ext uri="{FF2B5EF4-FFF2-40B4-BE49-F238E27FC236}">
                <a16:creationId xmlns:a16="http://schemas.microsoft.com/office/drawing/2014/main" id="{87B66E03-18B7-3415-6FB7-DB2A537CB75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E86F600-9CBE-62A6-1845-8CE687E87B4D}"/>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3119035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0A35D4-22C5-7E21-5905-F235168CFBB9}"/>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111A45E-A0D0-8B82-6A12-BFB7699194F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A61E8E0-C77E-9708-8E94-BBA633EE97B1}"/>
              </a:ext>
            </a:extLst>
          </p:cNvPr>
          <p:cNvSpPr>
            <a:spLocks noGrp="1"/>
          </p:cNvSpPr>
          <p:nvPr>
            <p:ph type="dt" sz="half" idx="10"/>
          </p:nvPr>
        </p:nvSpPr>
        <p:spPr/>
        <p:txBody>
          <a:bodyPr/>
          <a:lstStyle/>
          <a:p>
            <a:fld id="{CB20CECD-24D5-4BAB-BEA0-BFC1F7EBD049}" type="datetimeFigureOut">
              <a:rPr kumimoji="1" lang="ja-JP" altLang="en-US" smtClean="0"/>
              <a:t>2022/12/30</a:t>
            </a:fld>
            <a:endParaRPr kumimoji="1" lang="ja-JP" altLang="en-US"/>
          </a:p>
        </p:txBody>
      </p:sp>
      <p:sp>
        <p:nvSpPr>
          <p:cNvPr id="5" name="フッター プレースホルダー 4">
            <a:extLst>
              <a:ext uri="{FF2B5EF4-FFF2-40B4-BE49-F238E27FC236}">
                <a16:creationId xmlns:a16="http://schemas.microsoft.com/office/drawing/2014/main" id="{4C8A2B2B-9AC7-1814-1F49-346D2E3893A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499FD36-C6E7-D44A-85C4-4D16C9028A2A}"/>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3204240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5AE87BC-1FBE-E756-1B3E-00A6BC91C6C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4DC92C9-4C8B-3425-5A25-F0F098729978}"/>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7CFE79D-A22B-1BCE-43A5-CF5FF2142A47}"/>
              </a:ext>
            </a:extLst>
          </p:cNvPr>
          <p:cNvSpPr>
            <a:spLocks noGrp="1"/>
          </p:cNvSpPr>
          <p:nvPr>
            <p:ph type="dt" sz="half" idx="10"/>
          </p:nvPr>
        </p:nvSpPr>
        <p:spPr/>
        <p:txBody>
          <a:bodyPr/>
          <a:lstStyle/>
          <a:p>
            <a:fld id="{CB20CECD-24D5-4BAB-BEA0-BFC1F7EBD049}" type="datetimeFigureOut">
              <a:rPr kumimoji="1" lang="ja-JP" altLang="en-US" smtClean="0"/>
              <a:t>2022/12/30</a:t>
            </a:fld>
            <a:endParaRPr kumimoji="1" lang="ja-JP" altLang="en-US"/>
          </a:p>
        </p:txBody>
      </p:sp>
      <p:sp>
        <p:nvSpPr>
          <p:cNvPr id="5" name="フッター プレースホルダー 4">
            <a:extLst>
              <a:ext uri="{FF2B5EF4-FFF2-40B4-BE49-F238E27FC236}">
                <a16:creationId xmlns:a16="http://schemas.microsoft.com/office/drawing/2014/main" id="{9DF74FEA-F03C-2ABE-7D47-9FF57797B67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ECD13A3-D4BA-89A0-1399-970EC022D66E}"/>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1751965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8A43D5-5E9F-7265-EDB3-268D8966880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75F3C91-E4D2-0801-128A-126C1A6B86A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E26BDCF-A59E-E113-F20C-032E64263110}"/>
              </a:ext>
            </a:extLst>
          </p:cNvPr>
          <p:cNvSpPr>
            <a:spLocks noGrp="1"/>
          </p:cNvSpPr>
          <p:nvPr>
            <p:ph type="dt" sz="half" idx="10"/>
          </p:nvPr>
        </p:nvSpPr>
        <p:spPr/>
        <p:txBody>
          <a:bodyPr/>
          <a:lstStyle/>
          <a:p>
            <a:fld id="{CB20CECD-24D5-4BAB-BEA0-BFC1F7EBD049}" type="datetimeFigureOut">
              <a:rPr kumimoji="1" lang="ja-JP" altLang="en-US" smtClean="0"/>
              <a:t>2022/12/30</a:t>
            </a:fld>
            <a:endParaRPr kumimoji="1" lang="ja-JP" altLang="en-US"/>
          </a:p>
        </p:txBody>
      </p:sp>
      <p:sp>
        <p:nvSpPr>
          <p:cNvPr id="5" name="フッター プレースホルダー 4">
            <a:extLst>
              <a:ext uri="{FF2B5EF4-FFF2-40B4-BE49-F238E27FC236}">
                <a16:creationId xmlns:a16="http://schemas.microsoft.com/office/drawing/2014/main" id="{C4DC574F-DA3C-B8FD-2A34-0D386411E5E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3BC2980-11DA-E404-677E-40EBEB3A1578}"/>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121790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75A84F-3136-D01C-96FE-4C34608378D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49FE131-128D-D247-DDA2-E3915C3408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A35ACC5-8874-FF3D-B999-B3CA881C819A}"/>
              </a:ext>
            </a:extLst>
          </p:cNvPr>
          <p:cNvSpPr>
            <a:spLocks noGrp="1"/>
          </p:cNvSpPr>
          <p:nvPr>
            <p:ph type="dt" sz="half" idx="10"/>
          </p:nvPr>
        </p:nvSpPr>
        <p:spPr/>
        <p:txBody>
          <a:bodyPr/>
          <a:lstStyle/>
          <a:p>
            <a:fld id="{CB20CECD-24D5-4BAB-BEA0-BFC1F7EBD049}" type="datetimeFigureOut">
              <a:rPr kumimoji="1" lang="ja-JP" altLang="en-US" smtClean="0"/>
              <a:t>2022/12/30</a:t>
            </a:fld>
            <a:endParaRPr kumimoji="1" lang="ja-JP" altLang="en-US"/>
          </a:p>
        </p:txBody>
      </p:sp>
      <p:sp>
        <p:nvSpPr>
          <p:cNvPr id="5" name="フッター プレースホルダー 4">
            <a:extLst>
              <a:ext uri="{FF2B5EF4-FFF2-40B4-BE49-F238E27FC236}">
                <a16:creationId xmlns:a16="http://schemas.microsoft.com/office/drawing/2014/main" id="{99DECF48-094B-5E00-51C1-84A9194F27F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EB40B2C-04F4-3528-2998-E8DB191B3F99}"/>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1170798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A30D94-437F-9C64-89F2-50B593004B8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BB56281-A9D4-F264-3ACE-409CAA71F8B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CFBBC9B-0907-902E-1D9D-C26FCA23B5C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BAB4F81-2668-676E-7289-95EE71B2C8C5}"/>
              </a:ext>
            </a:extLst>
          </p:cNvPr>
          <p:cNvSpPr>
            <a:spLocks noGrp="1"/>
          </p:cNvSpPr>
          <p:nvPr>
            <p:ph type="dt" sz="half" idx="10"/>
          </p:nvPr>
        </p:nvSpPr>
        <p:spPr/>
        <p:txBody>
          <a:bodyPr/>
          <a:lstStyle/>
          <a:p>
            <a:fld id="{CB20CECD-24D5-4BAB-BEA0-BFC1F7EBD049}" type="datetimeFigureOut">
              <a:rPr kumimoji="1" lang="ja-JP" altLang="en-US" smtClean="0"/>
              <a:t>2022/12/30</a:t>
            </a:fld>
            <a:endParaRPr kumimoji="1" lang="ja-JP" altLang="en-US"/>
          </a:p>
        </p:txBody>
      </p:sp>
      <p:sp>
        <p:nvSpPr>
          <p:cNvPr id="6" name="フッター プレースホルダー 5">
            <a:extLst>
              <a:ext uri="{FF2B5EF4-FFF2-40B4-BE49-F238E27FC236}">
                <a16:creationId xmlns:a16="http://schemas.microsoft.com/office/drawing/2014/main" id="{0CE5FD73-9672-C9A5-A290-145024E3FE2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0D20030-4392-557C-DF36-7373E7A3FD68}"/>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21247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8AF3A5-0F0C-8E5B-39A5-AB9139F1D396}"/>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DD061DB-7C9B-EFC4-51CB-F2601FF506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5FE4FBE-9976-F377-C363-DF184BDFB14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A649B17-7E73-F480-B498-AF9184F4EB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A99B81E-85EA-6083-8E99-EE6426F31046}"/>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8514363-CBF1-937B-C65B-386D7888D9D5}"/>
              </a:ext>
            </a:extLst>
          </p:cNvPr>
          <p:cNvSpPr>
            <a:spLocks noGrp="1"/>
          </p:cNvSpPr>
          <p:nvPr>
            <p:ph type="dt" sz="half" idx="10"/>
          </p:nvPr>
        </p:nvSpPr>
        <p:spPr/>
        <p:txBody>
          <a:bodyPr/>
          <a:lstStyle/>
          <a:p>
            <a:fld id="{CB20CECD-24D5-4BAB-BEA0-BFC1F7EBD049}" type="datetimeFigureOut">
              <a:rPr kumimoji="1" lang="ja-JP" altLang="en-US" smtClean="0"/>
              <a:t>2022/12/30</a:t>
            </a:fld>
            <a:endParaRPr kumimoji="1" lang="ja-JP" altLang="en-US"/>
          </a:p>
        </p:txBody>
      </p:sp>
      <p:sp>
        <p:nvSpPr>
          <p:cNvPr id="8" name="フッター プレースホルダー 7">
            <a:extLst>
              <a:ext uri="{FF2B5EF4-FFF2-40B4-BE49-F238E27FC236}">
                <a16:creationId xmlns:a16="http://schemas.microsoft.com/office/drawing/2014/main" id="{254016FA-8487-E774-10D5-4D303FB3A4C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53656BA-9802-6AF1-CD9B-360FA0A4E382}"/>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131260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6D3C55-440F-20E8-0E6E-64D34127743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712FA84-52EB-9E91-9D38-4C7BA94CCE9D}"/>
              </a:ext>
            </a:extLst>
          </p:cNvPr>
          <p:cNvSpPr>
            <a:spLocks noGrp="1"/>
          </p:cNvSpPr>
          <p:nvPr>
            <p:ph type="dt" sz="half" idx="10"/>
          </p:nvPr>
        </p:nvSpPr>
        <p:spPr/>
        <p:txBody>
          <a:bodyPr/>
          <a:lstStyle/>
          <a:p>
            <a:fld id="{CB20CECD-24D5-4BAB-BEA0-BFC1F7EBD049}" type="datetimeFigureOut">
              <a:rPr kumimoji="1" lang="ja-JP" altLang="en-US" smtClean="0"/>
              <a:t>2022/12/30</a:t>
            </a:fld>
            <a:endParaRPr kumimoji="1" lang="ja-JP" altLang="en-US"/>
          </a:p>
        </p:txBody>
      </p:sp>
      <p:sp>
        <p:nvSpPr>
          <p:cNvPr id="4" name="フッター プレースホルダー 3">
            <a:extLst>
              <a:ext uri="{FF2B5EF4-FFF2-40B4-BE49-F238E27FC236}">
                <a16:creationId xmlns:a16="http://schemas.microsoft.com/office/drawing/2014/main" id="{8AA5574F-310C-6F64-CF5D-9FB73766C5E3}"/>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C48C6AA-4831-08DB-EFD3-3EF43CF41732}"/>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993246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6441693-E5C7-A857-DADB-E2851FD1D451}"/>
              </a:ext>
            </a:extLst>
          </p:cNvPr>
          <p:cNvSpPr>
            <a:spLocks noGrp="1"/>
          </p:cNvSpPr>
          <p:nvPr>
            <p:ph type="dt" sz="half" idx="10"/>
          </p:nvPr>
        </p:nvSpPr>
        <p:spPr/>
        <p:txBody>
          <a:bodyPr/>
          <a:lstStyle/>
          <a:p>
            <a:fld id="{CB20CECD-24D5-4BAB-BEA0-BFC1F7EBD049}" type="datetimeFigureOut">
              <a:rPr kumimoji="1" lang="ja-JP" altLang="en-US" smtClean="0"/>
              <a:t>2022/12/30</a:t>
            </a:fld>
            <a:endParaRPr kumimoji="1" lang="ja-JP" altLang="en-US"/>
          </a:p>
        </p:txBody>
      </p:sp>
      <p:sp>
        <p:nvSpPr>
          <p:cNvPr id="3" name="フッター プレースホルダー 2">
            <a:extLst>
              <a:ext uri="{FF2B5EF4-FFF2-40B4-BE49-F238E27FC236}">
                <a16:creationId xmlns:a16="http://schemas.microsoft.com/office/drawing/2014/main" id="{9D4F9A16-051F-5034-9190-A9C21EFB70A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6B26D66-DE27-ED22-1ACC-ADAD58A25FE3}"/>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2054270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A871B1-5F0F-6E1B-52F3-888C00308A6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D06189B-D68B-4D02-C654-813620E87C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65885C1-A477-E97B-948E-B8F1AAB437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43E08B0-CDC7-AB20-5678-790E4D4605F0}"/>
              </a:ext>
            </a:extLst>
          </p:cNvPr>
          <p:cNvSpPr>
            <a:spLocks noGrp="1"/>
          </p:cNvSpPr>
          <p:nvPr>
            <p:ph type="dt" sz="half" idx="10"/>
          </p:nvPr>
        </p:nvSpPr>
        <p:spPr/>
        <p:txBody>
          <a:bodyPr/>
          <a:lstStyle/>
          <a:p>
            <a:fld id="{CB20CECD-24D5-4BAB-BEA0-BFC1F7EBD049}" type="datetimeFigureOut">
              <a:rPr kumimoji="1" lang="ja-JP" altLang="en-US" smtClean="0"/>
              <a:t>2022/12/30</a:t>
            </a:fld>
            <a:endParaRPr kumimoji="1" lang="ja-JP" altLang="en-US"/>
          </a:p>
        </p:txBody>
      </p:sp>
      <p:sp>
        <p:nvSpPr>
          <p:cNvPr id="6" name="フッター プレースホルダー 5">
            <a:extLst>
              <a:ext uri="{FF2B5EF4-FFF2-40B4-BE49-F238E27FC236}">
                <a16:creationId xmlns:a16="http://schemas.microsoft.com/office/drawing/2014/main" id="{BA0F4A0C-A272-564E-7E3B-F050A13B3A8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EB25B23-69F2-AADE-8550-0DF0C47A2FF8}"/>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2743306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966B86-1C0B-756E-85E4-F86DA91F2F7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6470FBD-6466-8702-9370-A25814A4DF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35AAE55-85D5-61F6-2899-B38B3EC92B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AD808B4-9060-2143-7C29-9B20DED98D13}"/>
              </a:ext>
            </a:extLst>
          </p:cNvPr>
          <p:cNvSpPr>
            <a:spLocks noGrp="1"/>
          </p:cNvSpPr>
          <p:nvPr>
            <p:ph type="dt" sz="half" idx="10"/>
          </p:nvPr>
        </p:nvSpPr>
        <p:spPr/>
        <p:txBody>
          <a:bodyPr/>
          <a:lstStyle/>
          <a:p>
            <a:fld id="{CB20CECD-24D5-4BAB-BEA0-BFC1F7EBD049}" type="datetimeFigureOut">
              <a:rPr kumimoji="1" lang="ja-JP" altLang="en-US" smtClean="0"/>
              <a:t>2022/12/30</a:t>
            </a:fld>
            <a:endParaRPr kumimoji="1" lang="ja-JP" altLang="en-US"/>
          </a:p>
        </p:txBody>
      </p:sp>
      <p:sp>
        <p:nvSpPr>
          <p:cNvPr id="6" name="フッター プレースホルダー 5">
            <a:extLst>
              <a:ext uri="{FF2B5EF4-FFF2-40B4-BE49-F238E27FC236}">
                <a16:creationId xmlns:a16="http://schemas.microsoft.com/office/drawing/2014/main" id="{6C0AB93E-D169-906C-5EBD-2F368DFCD2F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8747E2F-FE4F-9E04-7968-E4137232849F}"/>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43064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88B62CA-273F-070C-580D-5B1CF52686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1A3398E-248F-6D8C-3EAE-92DC4EF91B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1E96D65-4389-07C0-9D4E-64F96CB0F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20CECD-24D5-4BAB-BEA0-BFC1F7EBD049}" type="datetimeFigureOut">
              <a:rPr kumimoji="1" lang="ja-JP" altLang="en-US" smtClean="0"/>
              <a:t>2022/12/30</a:t>
            </a:fld>
            <a:endParaRPr kumimoji="1" lang="ja-JP" altLang="en-US"/>
          </a:p>
        </p:txBody>
      </p:sp>
      <p:sp>
        <p:nvSpPr>
          <p:cNvPr id="5" name="フッター プレースホルダー 4">
            <a:extLst>
              <a:ext uri="{FF2B5EF4-FFF2-40B4-BE49-F238E27FC236}">
                <a16:creationId xmlns:a16="http://schemas.microsoft.com/office/drawing/2014/main" id="{96443075-2E0B-ACF1-06F1-5F036C5066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6B11513-49C4-FF38-EE20-05A1146E9F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944794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10">
            <a:extLst>
              <a:ext uri="{FF2B5EF4-FFF2-40B4-BE49-F238E27FC236}">
                <a16:creationId xmlns:a16="http://schemas.microsoft.com/office/drawing/2014/main" id="{B29E0CF4-05B6-468F-8FD2-1DD2888D88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4466"/>
            <a:ext cx="12192000" cy="6895428"/>
          </a:xfrm>
          <a:prstGeom prst="rect">
            <a:avLst/>
          </a:prstGeom>
        </p:spPr>
      </p:pic>
      <p:pic>
        <p:nvPicPr>
          <p:cNvPr id="4" name="図 9">
            <a:extLst>
              <a:ext uri="{FF2B5EF4-FFF2-40B4-BE49-F238E27FC236}">
                <a16:creationId xmlns:a16="http://schemas.microsoft.com/office/drawing/2014/main" id="{5EB487BA-23E4-444D-9954-E388EA6032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4467"/>
            <a:ext cx="12192000" cy="6872468"/>
          </a:xfrm>
          <a:prstGeom prst="rect">
            <a:avLst/>
          </a:prstGeom>
        </p:spPr>
      </p:pic>
      <p:sp>
        <p:nvSpPr>
          <p:cNvPr id="2" name="タイトル 1">
            <a:extLst>
              <a:ext uri="{FF2B5EF4-FFF2-40B4-BE49-F238E27FC236}">
                <a16:creationId xmlns:a16="http://schemas.microsoft.com/office/drawing/2014/main" id="{F514DEA9-893C-44EA-B097-4B8842BA94DC}"/>
              </a:ext>
            </a:extLst>
          </p:cNvPr>
          <p:cNvSpPr>
            <a:spLocks noGrp="1"/>
          </p:cNvSpPr>
          <p:nvPr>
            <p:ph type="ctrTitle"/>
          </p:nvPr>
        </p:nvSpPr>
        <p:spPr/>
        <p:txBody>
          <a:bodyPr/>
          <a:lstStyle/>
          <a:p>
            <a:endParaRPr kumimoji="1" lang="ja-JP" altLang="en-US"/>
          </a:p>
        </p:txBody>
      </p:sp>
      <p:sp>
        <p:nvSpPr>
          <p:cNvPr id="3" name="字幕 2">
            <a:extLst>
              <a:ext uri="{FF2B5EF4-FFF2-40B4-BE49-F238E27FC236}">
                <a16:creationId xmlns:a16="http://schemas.microsoft.com/office/drawing/2014/main" id="{31C0F57B-33A0-0E5D-B008-2E528E6109BE}"/>
              </a:ext>
            </a:extLst>
          </p:cNvPr>
          <p:cNvSpPr>
            <a:spLocks noGrp="1"/>
          </p:cNvSpPr>
          <p:nvPr>
            <p:ph type="subTitle" idx="1"/>
          </p:nvPr>
        </p:nvSpPr>
        <p:spPr/>
        <p:txBody>
          <a:bodyPr/>
          <a:lstStyle/>
          <a:p>
            <a:endParaRPr kumimoji="1" lang="ja-JP" altLang="en-US"/>
          </a:p>
        </p:txBody>
      </p:sp>
      <p:sp>
        <p:nvSpPr>
          <p:cNvPr id="6" name="テキスト ボックス 5">
            <a:extLst>
              <a:ext uri="{FF2B5EF4-FFF2-40B4-BE49-F238E27FC236}">
                <a16:creationId xmlns:a16="http://schemas.microsoft.com/office/drawing/2014/main" id="{97167899-0790-DE54-B6B9-31588984B718}"/>
              </a:ext>
            </a:extLst>
          </p:cNvPr>
          <p:cNvSpPr txBox="1"/>
          <p:nvPr/>
        </p:nvSpPr>
        <p:spPr>
          <a:xfrm>
            <a:off x="4766565" y="1187705"/>
            <a:ext cx="5122607" cy="923330"/>
          </a:xfrm>
          <a:prstGeom prst="rect">
            <a:avLst/>
          </a:prstGeom>
          <a:noFill/>
        </p:spPr>
        <p:txBody>
          <a:bodyPr wrap="square" rtlCol="0">
            <a:spAutoFit/>
          </a:bodyPr>
          <a:lstStyle/>
          <a:p>
            <a:r>
              <a:rPr lang="ja-JP" altLang="en-US" sz="3600" b="1" i="0" u="none" strike="noStrike" dirty="0">
                <a:solidFill>
                  <a:srgbClr val="000000"/>
                </a:solidFill>
                <a:effectLst/>
                <a:ea typeface="Calibri" panose="020F0502020204030204" pitchFamily="34" charset="0"/>
              </a:rPr>
              <a:t>推薦のことば</a:t>
            </a:r>
            <a:r>
              <a:rPr lang="ja-JP" altLang="en-US" b="0" i="0" dirty="0">
                <a:solidFill>
                  <a:srgbClr val="000000"/>
                </a:solidFill>
                <a:effectLst/>
                <a:latin typeface="Calibri" panose="020F0502020204030204" pitchFamily="34" charset="0"/>
              </a:rPr>
              <a:t>​</a:t>
            </a:r>
            <a:br>
              <a:rPr lang="ja-JP" altLang="en-US" b="0" i="0" dirty="0">
                <a:solidFill>
                  <a:srgbClr val="000000"/>
                </a:solidFill>
                <a:effectLst/>
                <a:latin typeface="Calibri" panose="020F0502020204030204" pitchFamily="34" charset="0"/>
              </a:rPr>
            </a:br>
            <a:endParaRPr kumimoji="1" lang="ja-JP" altLang="en-US" dirty="0"/>
          </a:p>
        </p:txBody>
      </p:sp>
      <p:sp>
        <p:nvSpPr>
          <p:cNvPr id="7" name="テキスト ボックス 6">
            <a:extLst>
              <a:ext uri="{FF2B5EF4-FFF2-40B4-BE49-F238E27FC236}">
                <a16:creationId xmlns:a16="http://schemas.microsoft.com/office/drawing/2014/main" id="{B65328B4-809F-456A-7892-0702B2968D33}"/>
              </a:ext>
            </a:extLst>
          </p:cNvPr>
          <p:cNvSpPr txBox="1"/>
          <p:nvPr/>
        </p:nvSpPr>
        <p:spPr>
          <a:xfrm>
            <a:off x="3914203" y="1757988"/>
            <a:ext cx="7777316" cy="830997"/>
          </a:xfrm>
          <a:prstGeom prst="rect">
            <a:avLst/>
          </a:prstGeom>
          <a:noFill/>
        </p:spPr>
        <p:txBody>
          <a:bodyPr wrap="square" rtlCol="0">
            <a:spAutoFit/>
          </a:bodyPr>
          <a:lstStyle/>
          <a:p>
            <a:r>
              <a:rPr lang="ja" altLang="en-US" sz="2400" dirty="0">
                <a:solidFill>
                  <a:srgbClr val="2D2D2D"/>
                </a:solidFill>
                <a:latin typeface="Lato" panose="020F0502020204030204" pitchFamily="34" charset="0"/>
              </a:rPr>
              <a:t>株式会社</a:t>
            </a:r>
            <a:r>
              <a:rPr lang="ja-JP" altLang="en-US" sz="2400" b="0" i="0" dirty="0">
                <a:solidFill>
                  <a:srgbClr val="2D2D2D"/>
                </a:solidFill>
                <a:effectLst/>
                <a:latin typeface="Lato" panose="020F0502020204030204" pitchFamily="34" charset="0"/>
              </a:rPr>
              <a:t> 吉田屋漆器</a:t>
            </a:r>
            <a:r>
              <a:rPr lang="ja-JP" altLang="en-US" sz="2400" b="1" i="0" dirty="0">
                <a:solidFill>
                  <a:srgbClr val="333333"/>
                </a:solidFill>
                <a:effectLst/>
                <a:latin typeface="Helvetica" panose="020B0604020202020204" pitchFamily="34" charset="0"/>
              </a:rPr>
              <a:t>　</a:t>
            </a:r>
            <a:r>
              <a:rPr lang="ja" altLang="en-US" sz="2400" b="1" i="0" dirty="0">
                <a:solidFill>
                  <a:srgbClr val="333333"/>
                </a:solidFill>
                <a:effectLst/>
                <a:latin typeface="Helvetica" panose="020B0604020202020204" pitchFamily="34" charset="0"/>
              </a:rPr>
              <a:t>吉田俊之</a:t>
            </a:r>
            <a:r>
              <a:rPr lang="ja-JP" altLang="en-US" sz="2400" b="1" i="0" dirty="0">
                <a:solidFill>
                  <a:srgbClr val="333333"/>
                </a:solidFill>
                <a:effectLst/>
                <a:latin typeface="Helvetica" panose="020B0604020202020204" pitchFamily="34" charset="0"/>
              </a:rPr>
              <a:t>様</a:t>
            </a:r>
            <a:br>
              <a:rPr lang="ja-JP" altLang="en-US" sz="2400" b="1" i="0" dirty="0">
                <a:solidFill>
                  <a:srgbClr val="000000"/>
                </a:solidFill>
                <a:effectLst/>
                <a:latin typeface="Calibri" panose="020F0502020204030204" pitchFamily="34" charset="0"/>
              </a:rPr>
            </a:br>
            <a:endParaRPr kumimoji="1" lang="ja-JP" altLang="en-US" sz="2400" b="1" dirty="0"/>
          </a:p>
        </p:txBody>
      </p:sp>
      <p:sp>
        <p:nvSpPr>
          <p:cNvPr id="8" name="テキスト ボックス 7">
            <a:extLst>
              <a:ext uri="{FF2B5EF4-FFF2-40B4-BE49-F238E27FC236}">
                <a16:creationId xmlns:a16="http://schemas.microsoft.com/office/drawing/2014/main" id="{31FFB008-445A-48E7-F2F9-56E372277634}"/>
              </a:ext>
            </a:extLst>
          </p:cNvPr>
          <p:cNvSpPr txBox="1"/>
          <p:nvPr/>
        </p:nvSpPr>
        <p:spPr>
          <a:xfrm>
            <a:off x="1524000" y="2133621"/>
            <a:ext cx="9499600" cy="3477875"/>
          </a:xfrm>
          <a:prstGeom prst="rect">
            <a:avLst/>
          </a:prstGeom>
          <a:noFill/>
        </p:spPr>
        <p:txBody>
          <a:bodyPr wrap="square" rtlCol="0">
            <a:spAutoFit/>
          </a:bodyPr>
          <a:lstStyle/>
          <a:p>
            <a:r>
              <a:rPr lang="ja" altLang="en-US" sz="2000" b="1" dirty="0">
                <a:solidFill>
                  <a:srgbClr val="333333"/>
                </a:solidFill>
                <a:latin typeface="Helvetica" panose="020B0604020202020204" pitchFamily="34" charset="0"/>
              </a:rPr>
              <a:t>株式会社吉田屋漆器の吉田俊之</a:t>
            </a:r>
            <a:r>
              <a:rPr lang="ja-JP" altLang="en-US" sz="2000" b="1" i="0" dirty="0">
                <a:solidFill>
                  <a:srgbClr val="333333"/>
                </a:solidFill>
                <a:effectLst/>
                <a:latin typeface="Helvetica" panose="020B0604020202020204" pitchFamily="34" charset="0"/>
              </a:rPr>
              <a:t>さんを推薦致します。</a:t>
            </a:r>
            <a:br>
              <a:rPr lang="ja-JP" altLang="en-US" sz="2000" b="1" dirty="0"/>
            </a:br>
            <a:r>
              <a:rPr lang="ja" altLang="en-US" sz="2000" b="1" dirty="0">
                <a:solidFill>
                  <a:srgbClr val="333333"/>
                </a:solidFill>
                <a:latin typeface="Helvetica" panose="020B0604020202020204" pitchFamily="34" charset="0"/>
              </a:rPr>
              <a:t>吉田さんの作った漆塗りの盃を贈り物として購入させて頂きました。</a:t>
            </a:r>
            <a:br>
              <a:rPr lang="ja-JP" altLang="en-US" sz="2000" b="1" dirty="0"/>
            </a:br>
            <a:r>
              <a:rPr lang="ja" altLang="en-US" sz="2000" b="1" dirty="0">
                <a:solidFill>
                  <a:srgbClr val="333333"/>
                </a:solidFill>
                <a:latin typeface="Helvetica" panose="020B0604020202020204" pitchFamily="34" charset="0"/>
              </a:rPr>
              <a:t>漆塗りの食器を間近で</a:t>
            </a:r>
            <a:r>
              <a:rPr lang="ja" altLang="en-US" sz="2000" b="1">
                <a:solidFill>
                  <a:srgbClr val="333333"/>
                </a:solidFill>
                <a:latin typeface="Helvetica" panose="020B0604020202020204" pitchFamily="34" charset="0"/>
              </a:rPr>
              <a:t>見るのは初め</a:t>
            </a:r>
            <a:r>
              <a:rPr lang="ja" altLang="en-US" sz="2000" b="1" dirty="0">
                <a:solidFill>
                  <a:srgbClr val="333333"/>
                </a:solidFill>
                <a:latin typeface="Helvetica" panose="020B0604020202020204" pitchFamily="34" charset="0"/>
              </a:rPr>
              <a:t>てでし</a:t>
            </a:r>
            <a:r>
              <a:rPr lang="ja" altLang="en-US" sz="2000" b="1">
                <a:solidFill>
                  <a:srgbClr val="333333"/>
                </a:solidFill>
                <a:latin typeface="Helvetica" panose="020B0604020202020204" pitchFamily="34" charset="0"/>
              </a:rPr>
              <a:t>たがその</a:t>
            </a:r>
            <a:r>
              <a:rPr lang="ja" altLang="en-US" sz="2000" b="1" dirty="0">
                <a:solidFill>
                  <a:srgbClr val="333333"/>
                </a:solidFill>
                <a:latin typeface="Helvetica" panose="020B0604020202020204" pitchFamily="34" charset="0"/>
              </a:rPr>
              <a:t>精巧な作り</a:t>
            </a:r>
            <a:r>
              <a:rPr lang="ja" altLang="en-US" sz="2000" b="1">
                <a:solidFill>
                  <a:srgbClr val="333333"/>
                </a:solidFill>
                <a:latin typeface="Helvetica" panose="020B0604020202020204" pitchFamily="34" charset="0"/>
              </a:rPr>
              <a:t>に感動致しまし</a:t>
            </a:r>
            <a:r>
              <a:rPr lang="ja" altLang="en-US" sz="2000" b="1" dirty="0">
                <a:solidFill>
                  <a:srgbClr val="333333"/>
                </a:solidFill>
                <a:latin typeface="Helvetica" panose="020B0604020202020204" pitchFamily="34" charset="0"/>
              </a:rPr>
              <a:t>た。</a:t>
            </a:r>
            <a:br>
              <a:rPr lang="ja-JP" altLang="en-US" sz="2000" b="1" dirty="0"/>
            </a:br>
            <a:r>
              <a:rPr lang="ja" altLang="en-US" sz="2000" b="1" dirty="0">
                <a:solidFill>
                  <a:srgbClr val="333333"/>
                </a:solidFill>
                <a:latin typeface="Helvetica" panose="020B0604020202020204" pitchFamily="34" charset="0"/>
              </a:rPr>
              <a:t>色もとても綺麗で初めて日本の匠の技を間近に見れた気がします。</a:t>
            </a:r>
            <a:endParaRPr lang="en-US" altLang="ja" sz="2000" b="1" dirty="0">
              <a:solidFill>
                <a:srgbClr val="333333"/>
              </a:solidFill>
              <a:latin typeface="Helvetica" panose="020B0604020202020204" pitchFamily="34" charset="0"/>
            </a:endParaRPr>
          </a:p>
          <a:p>
            <a:r>
              <a:rPr lang="ja" altLang="en-US" sz="2000" b="1" dirty="0">
                <a:solidFill>
                  <a:srgbClr val="333333"/>
                </a:solidFill>
                <a:latin typeface="Helvetica" panose="020B0604020202020204" pitchFamily="34" charset="0"/>
              </a:rPr>
              <a:t>古くから伝わる技術を伝統として受け継ぎ守っていく吉田さんの姿を</a:t>
            </a:r>
            <a:endParaRPr lang="en-US" altLang="ja" sz="2000" b="1" dirty="0">
              <a:solidFill>
                <a:srgbClr val="333333"/>
              </a:solidFill>
              <a:latin typeface="Helvetica" panose="020B0604020202020204" pitchFamily="34" charset="0"/>
            </a:endParaRPr>
          </a:p>
          <a:p>
            <a:r>
              <a:rPr lang="ja" altLang="en-US" sz="2000" b="1" dirty="0">
                <a:solidFill>
                  <a:srgbClr val="333333"/>
                </a:solidFill>
                <a:latin typeface="Helvetica" panose="020B0604020202020204" pitchFamily="34" charset="0"/>
              </a:rPr>
              <a:t>漆塗りの器を通して想像する事が出来ました。</a:t>
            </a:r>
            <a:endParaRPr lang="en-US" altLang="ja" sz="2000" b="1" dirty="0">
              <a:solidFill>
                <a:srgbClr val="333333"/>
              </a:solidFill>
              <a:latin typeface="Helvetica" panose="020B0604020202020204" pitchFamily="34" charset="0"/>
            </a:endParaRPr>
          </a:p>
          <a:p>
            <a:r>
              <a:rPr lang="ja" altLang="en-US" sz="2000" b="1" dirty="0">
                <a:solidFill>
                  <a:srgbClr val="333333"/>
                </a:solidFill>
                <a:latin typeface="Helvetica" panose="020B0604020202020204" pitchFamily="34" charset="0"/>
              </a:rPr>
              <a:t>吉田さんの作る漆塗りの器を見ていると</a:t>
            </a:r>
            <a:endParaRPr lang="en-US" altLang="ja" sz="2000" b="1" dirty="0">
              <a:solidFill>
                <a:srgbClr val="333333"/>
              </a:solidFill>
              <a:latin typeface="Helvetica" panose="020B0604020202020204" pitchFamily="34" charset="0"/>
            </a:endParaRPr>
          </a:p>
          <a:p>
            <a:r>
              <a:rPr lang="ja" altLang="en-US" sz="2000" b="1" dirty="0">
                <a:solidFill>
                  <a:srgbClr val="333333"/>
                </a:solidFill>
                <a:latin typeface="Helvetica" panose="020B0604020202020204" pitchFamily="34" charset="0"/>
              </a:rPr>
              <a:t>同じ日本人としてとても誇り高い気持ちになります。</a:t>
            </a:r>
            <a:endParaRPr lang="en-US" altLang="ja" sz="2000" b="1" dirty="0">
              <a:solidFill>
                <a:srgbClr val="333333"/>
              </a:solidFill>
              <a:latin typeface="Helvetica" panose="020B0604020202020204" pitchFamily="34" charset="0"/>
            </a:endParaRPr>
          </a:p>
          <a:p>
            <a:r>
              <a:rPr lang="ja" altLang="en-US" sz="2000" b="1" dirty="0"/>
              <a:t>大切な人への贈り物としてまた活用させて頂きたいと思っております。</a:t>
            </a:r>
            <a:br>
              <a:rPr lang="ja-JP" altLang="en-US" sz="2000" b="1" dirty="0"/>
            </a:br>
            <a:r>
              <a:rPr lang="ja-JP" altLang="en-US" sz="2000" b="1" i="0" dirty="0">
                <a:solidFill>
                  <a:srgbClr val="333333"/>
                </a:solidFill>
                <a:effectLst/>
                <a:latin typeface="Helvetica" panose="020B0604020202020204" pitchFamily="34" charset="0"/>
              </a:rPr>
              <a:t>上記の理由により</a:t>
            </a:r>
            <a:r>
              <a:rPr lang="ja" altLang="en-US" sz="2000" b="1" dirty="0">
                <a:solidFill>
                  <a:srgbClr val="333333"/>
                </a:solidFill>
                <a:latin typeface="Helvetica" panose="020B0604020202020204" pitchFamily="34" charset="0"/>
              </a:rPr>
              <a:t>株式会社吉田屋漆器</a:t>
            </a:r>
            <a:r>
              <a:rPr lang="ja-JP" altLang="en-US" sz="2000" b="1" i="0" dirty="0">
                <a:solidFill>
                  <a:srgbClr val="333333"/>
                </a:solidFill>
                <a:effectLst/>
                <a:latin typeface="Helvetica" panose="020B0604020202020204" pitchFamily="34" charset="0"/>
              </a:rPr>
              <a:t>の</a:t>
            </a:r>
            <a:r>
              <a:rPr lang="ja" altLang="en-US" sz="2000" b="1" dirty="0">
                <a:solidFill>
                  <a:srgbClr val="333333"/>
                </a:solidFill>
                <a:latin typeface="Helvetica" panose="020B0604020202020204" pitchFamily="34" charset="0"/>
              </a:rPr>
              <a:t>吉田俊之</a:t>
            </a:r>
            <a:r>
              <a:rPr lang="ja-JP" altLang="en-US" sz="2000" b="1" i="0" dirty="0">
                <a:solidFill>
                  <a:srgbClr val="333333"/>
                </a:solidFill>
                <a:effectLst/>
                <a:latin typeface="Helvetica" panose="020B0604020202020204" pitchFamily="34" charset="0"/>
              </a:rPr>
              <a:t>さんをここに推薦させて頂きます。</a:t>
            </a:r>
            <a:endParaRPr kumimoji="1" lang="ja-JP" altLang="en-US" sz="2000" b="1" dirty="0"/>
          </a:p>
        </p:txBody>
      </p:sp>
      <p:sp>
        <p:nvSpPr>
          <p:cNvPr id="9" name="テキスト ボックス 8">
            <a:extLst>
              <a:ext uri="{FF2B5EF4-FFF2-40B4-BE49-F238E27FC236}">
                <a16:creationId xmlns:a16="http://schemas.microsoft.com/office/drawing/2014/main" id="{27D739A7-161E-9EC2-4FDD-0FDBD4037A95}"/>
              </a:ext>
            </a:extLst>
          </p:cNvPr>
          <p:cNvSpPr txBox="1"/>
          <p:nvPr/>
        </p:nvSpPr>
        <p:spPr>
          <a:xfrm>
            <a:off x="8583561" y="5349875"/>
            <a:ext cx="3087329" cy="646331"/>
          </a:xfrm>
          <a:prstGeom prst="rect">
            <a:avLst/>
          </a:prstGeom>
          <a:noFill/>
        </p:spPr>
        <p:txBody>
          <a:bodyPr wrap="square" rtlCol="0">
            <a:spAutoFit/>
          </a:bodyPr>
          <a:lstStyle/>
          <a:p>
            <a:r>
              <a:rPr lang="ja-JP" altLang="en-US" b="1" i="0" u="none" strike="noStrike" dirty="0">
                <a:solidFill>
                  <a:srgbClr val="000000"/>
                </a:solidFill>
                <a:effectLst/>
                <a:ea typeface="Calibri" panose="020F0502020204030204" pitchFamily="34" charset="0"/>
              </a:rPr>
              <a:t>令和</a:t>
            </a:r>
            <a:r>
              <a:rPr lang="LID4096" altLang="ja-JP" b="1" dirty="0">
                <a:solidFill>
                  <a:srgbClr val="000000"/>
                </a:solidFill>
                <a:ea typeface="Calibri" panose="020F0502020204030204" pitchFamily="34" charset="0"/>
              </a:rPr>
              <a:t>4</a:t>
            </a:r>
            <a:r>
              <a:rPr lang="ja-JP" altLang="en-US" b="1" i="0" u="none" strike="noStrike" dirty="0">
                <a:solidFill>
                  <a:srgbClr val="000000"/>
                </a:solidFill>
                <a:effectLst/>
                <a:ea typeface="Calibri" panose="020F0502020204030204" pitchFamily="34" charset="0"/>
              </a:rPr>
              <a:t>年</a:t>
            </a:r>
            <a:r>
              <a:rPr lang="LID4096" altLang="ja-JP" b="1" dirty="0">
                <a:solidFill>
                  <a:srgbClr val="000000"/>
                </a:solidFill>
                <a:latin typeface="Calibri" panose="020F0502020204030204" pitchFamily="34" charset="0"/>
                <a:ea typeface="Calibri" panose="020F0502020204030204" pitchFamily="34" charset="0"/>
              </a:rPr>
              <a:t>12</a:t>
            </a:r>
            <a:r>
              <a:rPr lang="ja-JP" altLang="en-US" b="1" i="0" u="none" strike="noStrike" dirty="0">
                <a:solidFill>
                  <a:srgbClr val="000000"/>
                </a:solidFill>
                <a:effectLst/>
                <a:ea typeface="Calibri" panose="020F0502020204030204" pitchFamily="34" charset="0"/>
              </a:rPr>
              <a:t>月</a:t>
            </a:r>
            <a:r>
              <a:rPr lang="LID4096" altLang="ja-JP" b="1" dirty="0">
                <a:solidFill>
                  <a:srgbClr val="000000"/>
                </a:solidFill>
                <a:latin typeface="Calibri" panose="020F0502020204030204" pitchFamily="34" charset="0"/>
                <a:ea typeface="Calibri" panose="020F0502020204030204" pitchFamily="34" charset="0"/>
              </a:rPr>
              <a:t>30</a:t>
            </a:r>
            <a:r>
              <a:rPr lang="ja-JP" altLang="en-US" b="1" i="0" u="none" strike="noStrike" dirty="0">
                <a:solidFill>
                  <a:srgbClr val="000000"/>
                </a:solidFill>
                <a:effectLst/>
                <a:ea typeface="Calibri" panose="020F0502020204030204" pitchFamily="34" charset="0"/>
              </a:rPr>
              <a:t>日　</a:t>
            </a:r>
            <a:r>
              <a:rPr lang="ja-JP" altLang="en-US" b="0" i="0" dirty="0">
                <a:solidFill>
                  <a:srgbClr val="000000"/>
                </a:solidFill>
                <a:effectLst/>
                <a:latin typeface="Calibri" panose="020F0502020204030204" pitchFamily="34" charset="0"/>
              </a:rPr>
              <a:t>​</a:t>
            </a:r>
            <a:br>
              <a:rPr lang="ja-JP" altLang="en-US" b="0" i="0" dirty="0">
                <a:solidFill>
                  <a:srgbClr val="000000"/>
                </a:solidFill>
                <a:effectLst/>
                <a:latin typeface="Calibri" panose="020F0502020204030204" pitchFamily="34" charset="0"/>
              </a:rPr>
            </a:br>
            <a:r>
              <a:rPr lang="en-US" altLang="ja-JP" b="1" i="0" u="none" strike="noStrike" dirty="0">
                <a:solidFill>
                  <a:srgbClr val="000000"/>
                </a:solidFill>
                <a:effectLst/>
                <a:ea typeface="Calibri" panose="020F0502020204030204" pitchFamily="34" charset="0"/>
              </a:rPr>
              <a:t>Growth</a:t>
            </a:r>
            <a:r>
              <a:rPr lang="ja-JP" altLang="en-US" b="1" i="0" u="none" strike="noStrike" dirty="0">
                <a:solidFill>
                  <a:srgbClr val="000000"/>
                </a:solidFill>
                <a:effectLst/>
                <a:ea typeface="Calibri" panose="020F0502020204030204" pitchFamily="34" charset="0"/>
              </a:rPr>
              <a:t>合同会社 山口聡一</a:t>
            </a:r>
            <a:r>
              <a:rPr lang="ja-JP" altLang="en-US" b="0" i="0" dirty="0">
                <a:solidFill>
                  <a:srgbClr val="000000"/>
                </a:solidFill>
                <a:effectLst/>
                <a:latin typeface="Calibri" panose="020F0502020204030204" pitchFamily="34" charset="0"/>
              </a:rPr>
              <a:t>​</a:t>
            </a:r>
            <a:endParaRPr kumimoji="1" lang="ja-JP" altLang="en-US" dirty="0"/>
          </a:p>
        </p:txBody>
      </p:sp>
    </p:spTree>
    <p:extLst>
      <p:ext uri="{BB962C8B-B14F-4D97-AF65-F5344CB8AC3E}">
        <p14:creationId xmlns:p14="http://schemas.microsoft.com/office/powerpoint/2010/main" val="225569718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136</Words>
  <Application>Microsoft Office PowerPoint</Application>
  <PresentationFormat>ワイド画面</PresentationFormat>
  <Paragraphs>4</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山口 聡一</dc:creator>
  <cp:lastModifiedBy>山口 聡一</cp:lastModifiedBy>
  <cp:revision>7</cp:revision>
  <dcterms:created xsi:type="dcterms:W3CDTF">2022-09-07T12:49:01Z</dcterms:created>
  <dcterms:modified xsi:type="dcterms:W3CDTF">2022-12-30T12:56:18Z</dcterms:modified>
</cp:coreProperties>
</file>