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07"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山本 陵" initials="山本" lastIdx="1" clrIdx="0">
    <p:extLst>
      <p:ext uri="{19B8F6BF-5375-455C-9EA6-DF929625EA0E}">
        <p15:presenceInfo xmlns:p15="http://schemas.microsoft.com/office/powerpoint/2012/main" userId="b7674e22a4b59b0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643"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9942D8F-023C-48A8-A524-79968A014E59}" type="datetimeFigureOut">
              <a:rPr kumimoji="1" lang="ja-JP" altLang="en-US" smtClean="0"/>
              <a:t>2023/1/10</a:t>
            </a:fld>
            <a:endParaRPr kumimoji="1" lang="ja-JP" altLang="en-US"/>
          </a:p>
        </p:txBody>
      </p:sp>
      <p:sp>
        <p:nvSpPr>
          <p:cNvPr id="5" name="Footer Placeholder 4"/>
          <p:cNvSpPr>
            <a:spLocks noGrp="1"/>
          </p:cNvSpPr>
          <p:nvPr>
            <p:ph type="ftr" sz="quarter" idx="11"/>
          </p:nvPr>
        </p:nvSpPr>
        <p:spPr>
          <a:xfrm>
            <a:off x="2416500" y="329307"/>
            <a:ext cx="4973915" cy="309201"/>
          </a:xfrm>
        </p:spPr>
        <p:txBody>
          <a:bodyPr/>
          <a:lstStyle/>
          <a:p>
            <a:endParaRPr kumimoji="1" lang="ja-JP" altLang="en-US"/>
          </a:p>
        </p:txBody>
      </p:sp>
      <p:sp>
        <p:nvSpPr>
          <p:cNvPr id="6" name="Slide Number Placeholder 5"/>
          <p:cNvSpPr>
            <a:spLocks noGrp="1"/>
          </p:cNvSpPr>
          <p:nvPr>
            <p:ph type="sldNum" sz="quarter" idx="12"/>
          </p:nvPr>
        </p:nvSpPr>
        <p:spPr>
          <a:xfrm>
            <a:off x="1437664" y="798973"/>
            <a:ext cx="811019" cy="503578"/>
          </a:xfrm>
        </p:spPr>
        <p:txBody>
          <a:bodyPr/>
          <a:lstStyle/>
          <a:p>
            <a:fld id="{771C2BE3-206C-443E-AC47-E0DD91261AAB}" type="slidenum">
              <a:rPr kumimoji="1" lang="ja-JP" altLang="en-US" smtClean="0"/>
              <a:t>‹#›</a:t>
            </a:fld>
            <a:endParaRPr kumimoji="1" lang="ja-JP" alt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7252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9942D8F-023C-48A8-A524-79968A014E59}" type="datetimeFigureOut">
              <a:rPr kumimoji="1" lang="ja-JP" altLang="en-US" smtClean="0"/>
              <a:t>2023/1/10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71C2BE3-206C-443E-AC47-E0DD91261AAB}" type="slidenum">
              <a:rPr kumimoji="1" lang="ja-JP" altLang="en-US" smtClean="0"/>
              <a:t>‹#›</a:t>
            </a:fld>
            <a:endParaRPr kumimoji="1" lang="ja-JP" alt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8452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9942D8F-023C-48A8-A524-79968A014E59}" type="datetimeFigureOut">
              <a:rPr kumimoji="1" lang="ja-JP" altLang="en-US" smtClean="0"/>
              <a:t>2023/1/10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71C2BE3-206C-443E-AC47-E0DD91261AAB}" type="slidenum">
              <a:rPr kumimoji="1" lang="ja-JP" altLang="en-US" smtClean="0"/>
              <a:t>‹#›</a:t>
            </a:fld>
            <a:endParaRPr kumimoji="1" lang="ja-JP" alt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02518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9942D8F-023C-48A8-A524-79968A014E59}" type="datetimeFigureOut">
              <a:rPr kumimoji="1" lang="ja-JP" altLang="en-US" smtClean="0"/>
              <a:t>2023/1/10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71C2BE3-206C-443E-AC47-E0DD91261AAB}" type="slidenum">
              <a:rPr kumimoji="1" lang="ja-JP" altLang="en-US" smtClean="0"/>
              <a:t>‹#›</a:t>
            </a:fld>
            <a:endParaRPr kumimoji="1" lang="ja-JP" alt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31858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9942D8F-023C-48A8-A524-79968A014E59}" type="datetimeFigureOut">
              <a:rPr kumimoji="1" lang="ja-JP" altLang="en-US" smtClean="0"/>
              <a:t>2023/1/10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71C2BE3-206C-443E-AC47-E0DD91261AAB}" type="slidenum">
              <a:rPr kumimoji="1" lang="ja-JP" altLang="en-US" smtClean="0"/>
              <a:t>‹#›</a:t>
            </a:fld>
            <a:endParaRPr kumimoji="1" lang="ja-JP" alt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20819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9942D8F-023C-48A8-A524-79968A014E59}" type="datetimeFigureOut">
              <a:rPr kumimoji="1" lang="ja-JP" altLang="en-US" smtClean="0"/>
              <a:t>2023/1/10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71C2BE3-206C-443E-AC47-E0DD91261AAB}" type="slidenum">
              <a:rPr kumimoji="1" lang="ja-JP" altLang="en-US" smtClean="0"/>
              <a:t>‹#›</a:t>
            </a:fld>
            <a:endParaRPr kumimoji="1" lang="ja-JP" alt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18408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447191" y="2824269"/>
            <a:ext cx="4645152" cy="26444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412362" y="2821491"/>
            <a:ext cx="4645152" cy="26373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9942D8F-023C-48A8-A524-79968A014E59}" type="datetimeFigureOut">
              <a:rPr kumimoji="1" lang="ja-JP" altLang="en-US" smtClean="0"/>
              <a:t>2023/1/10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71C2BE3-206C-443E-AC47-E0DD91261AAB}" type="slidenum">
              <a:rPr kumimoji="1" lang="ja-JP" altLang="en-US" smtClean="0"/>
              <a:t>‹#›</a:t>
            </a:fld>
            <a:endParaRPr kumimoji="1" lang="ja-JP" alt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35861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9942D8F-023C-48A8-A524-79968A014E59}" type="datetimeFigureOut">
              <a:rPr kumimoji="1" lang="ja-JP" altLang="en-US" smtClean="0"/>
              <a:t>2023/1/10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71C2BE3-206C-443E-AC47-E0DD91261AAB}" type="slidenum">
              <a:rPr kumimoji="1" lang="ja-JP" altLang="en-US" smtClean="0"/>
              <a:t>‹#›</a:t>
            </a:fld>
            <a:endParaRPr kumimoji="1" lang="ja-JP" alt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13917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942D8F-023C-48A8-A524-79968A014E59}" type="datetimeFigureOut">
              <a:rPr kumimoji="1" lang="ja-JP" altLang="en-US" smtClean="0"/>
              <a:t>2023/1/10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71C2BE3-206C-443E-AC47-E0DD91261AAB}" type="slidenum">
              <a:rPr kumimoji="1" lang="ja-JP" altLang="en-US" smtClean="0"/>
              <a:t>‹#›</a:t>
            </a:fld>
            <a:endParaRPr kumimoji="1" lang="ja-JP" altLang="en-US"/>
          </a:p>
        </p:txBody>
      </p:sp>
    </p:spTree>
    <p:extLst>
      <p:ext uri="{BB962C8B-B14F-4D97-AF65-F5344CB8AC3E}">
        <p14:creationId xmlns:p14="http://schemas.microsoft.com/office/powerpoint/2010/main" val="1654957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9942D8F-023C-48A8-A524-79968A014E59}" type="datetimeFigureOut">
              <a:rPr kumimoji="1" lang="ja-JP" altLang="en-US" smtClean="0"/>
              <a:t>2023/1/10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71C2BE3-206C-443E-AC47-E0DD91261AAB}" type="slidenum">
              <a:rPr kumimoji="1" lang="ja-JP" altLang="en-US" smtClean="0"/>
              <a:t>‹#›</a:t>
            </a:fld>
            <a:endParaRPr kumimoji="1" lang="ja-JP" alt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42665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9942D8F-023C-48A8-A524-79968A014E59}" type="datetimeFigureOut">
              <a:rPr kumimoji="1" lang="ja-JP" altLang="en-US" smtClean="0"/>
              <a:t>2023/1/10</a:t>
            </a:fld>
            <a:endParaRPr kumimoji="1" lang="ja-JP" altLang="en-US"/>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771C2BE3-206C-443E-AC47-E0DD91261AAB}" type="slidenum">
              <a:rPr kumimoji="1" lang="ja-JP" altLang="en-US" smtClean="0"/>
              <a:t>‹#›</a:t>
            </a:fld>
            <a:endParaRPr kumimoji="1" lang="ja-JP" alt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94433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9942D8F-023C-48A8-A524-79968A014E59}" type="datetimeFigureOut">
              <a:rPr kumimoji="1" lang="ja-JP" altLang="en-US" smtClean="0"/>
              <a:t>2023/1/10</a:t>
            </a:fld>
            <a:endParaRPr kumimoji="1" lang="ja-JP" alt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771C2BE3-206C-443E-AC47-E0DD91261AAB}" type="slidenum">
              <a:rPr kumimoji="1" lang="ja-JP" altLang="en-US" smtClean="0"/>
              <a:t>‹#›</a:t>
            </a:fld>
            <a:endParaRPr kumimoji="1" lang="ja-JP" alt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2175188"/>
      </p:ext>
    </p:extLst>
  </p:cSld>
  <p:clrMap bg1="lt1" tx1="dk1" bg2="lt2" tx2="dk2" accent1="accent1" accent2="accent2" accent3="accent3" accent4="accent4" accent5="accent5" accent6="accent6" hlink="hlink" folHlink="folHlink"/>
  <p:sldLayoutIdLst>
    <p:sldLayoutId id="2147484108" r:id="rId1"/>
    <p:sldLayoutId id="2147484109" r:id="rId2"/>
    <p:sldLayoutId id="2147484110" r:id="rId3"/>
    <p:sldLayoutId id="2147484111" r:id="rId4"/>
    <p:sldLayoutId id="2147484112" r:id="rId5"/>
    <p:sldLayoutId id="2147484113" r:id="rId6"/>
    <p:sldLayoutId id="2147484114" r:id="rId7"/>
    <p:sldLayoutId id="2147484115" r:id="rId8"/>
    <p:sldLayoutId id="2147484116" r:id="rId9"/>
    <p:sldLayoutId id="2147484117" r:id="rId10"/>
    <p:sldLayoutId id="2147484118" r:id="rId11"/>
  </p:sldLayoutIdLst>
  <p:txStyles>
    <p:titleStyle>
      <a:lvl1pPr algn="l" defTabSz="914400" rtl="0" eaLnBrk="1" latinLnBrk="0" hangingPunct="1">
        <a:lnSpc>
          <a:spcPct val="90000"/>
        </a:lnSpc>
        <a:spcBef>
          <a:spcPct val="0"/>
        </a:spcBef>
        <a:buNone/>
        <a:defRPr kumimoji="1"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 Id="rId5" Type="http://schemas.openxmlformats.org/officeDocument/2006/relationships/image" Target="../media/image5.jp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F79176-20B9-480D-8C99-6AE02861F4DE}"/>
              </a:ext>
            </a:extLst>
          </p:cNvPr>
          <p:cNvSpPr>
            <a:spLocks noGrp="1"/>
          </p:cNvSpPr>
          <p:nvPr>
            <p:ph type="ctrTitle"/>
          </p:nvPr>
        </p:nvSpPr>
        <p:spPr>
          <a:xfrm>
            <a:off x="4140853" y="1195566"/>
            <a:ext cx="7505574" cy="3348440"/>
          </a:xfrm>
        </p:spPr>
        <p:txBody>
          <a:bodyPr anchor="t">
            <a:normAutofit fontScale="90000"/>
          </a:bodyPr>
          <a:lstStyle/>
          <a:p>
            <a:r>
              <a:rPr lang="ja-JP" altLang="en-US" sz="2400" dirty="0">
                <a:latin typeface="+mj-ea"/>
              </a:rPr>
              <a:t>　建物に噴霧するだけで害虫を寄せ付けないという魔法の薬剤を引っ提げ、全国の都道府県に代理店を増やしていらっしゃる増本さん。その薬剤の効果は圧巻です。自宅マンションの網戸に妻が吹き付けましたが、ぴたっとコバエが発生しなくなり虫嫌いの妻にもとても感謝されました。今まで市販の吊るすタイプのものでは防げなかったのでより効果を実感できました。</a:t>
            </a:r>
            <a:br>
              <a:rPr lang="en-US" altLang="ja-JP" sz="2400" dirty="0">
                <a:latin typeface="+mj-ea"/>
              </a:rPr>
            </a:br>
            <a:r>
              <a:rPr lang="ja-JP" altLang="en-US" sz="2400" dirty="0">
                <a:latin typeface="+mj-ea"/>
              </a:rPr>
              <a:t>　私は自信を持って株式会社ワイエスの増本重孝さんを</a:t>
            </a:r>
            <a:br>
              <a:rPr lang="en-US" altLang="ja-JP" sz="2400" dirty="0">
                <a:latin typeface="+mj-ea"/>
              </a:rPr>
            </a:br>
            <a:r>
              <a:rPr lang="ja-JP" altLang="en-US" sz="2400" dirty="0">
                <a:latin typeface="+mj-ea"/>
              </a:rPr>
              <a:t>推薦いたします。</a:t>
            </a:r>
            <a:br>
              <a:rPr lang="en-US" altLang="ja-JP" sz="2400" dirty="0">
                <a:latin typeface="+mj-ea"/>
              </a:rPr>
            </a:br>
            <a:r>
              <a:rPr lang="ja-JP" altLang="en-US" sz="2000" dirty="0">
                <a:latin typeface="+mj-ea"/>
              </a:rPr>
              <a:t>　　　　　　　　</a:t>
            </a:r>
            <a:r>
              <a:rPr lang="en-US" altLang="ja-JP" sz="2700" dirty="0">
                <a:latin typeface="+mj-ea"/>
              </a:rPr>
              <a:t>2023/1/10</a:t>
            </a:r>
            <a:r>
              <a:rPr lang="ja-JP" altLang="en-US" sz="2700" dirty="0">
                <a:latin typeface="+mj-ea"/>
              </a:rPr>
              <a:t>　山本被服株式会社  山本 陵</a:t>
            </a:r>
            <a:endParaRPr kumimoji="1" lang="ja-JP" altLang="en-US" sz="2700" dirty="0">
              <a:latin typeface="+mj-ea"/>
            </a:endParaRPr>
          </a:p>
        </p:txBody>
      </p:sp>
      <p:sp>
        <p:nvSpPr>
          <p:cNvPr id="9" name="テキスト ボックス 8">
            <a:extLst>
              <a:ext uri="{FF2B5EF4-FFF2-40B4-BE49-F238E27FC236}">
                <a16:creationId xmlns:a16="http://schemas.microsoft.com/office/drawing/2014/main" id="{1119C725-6872-47D0-B7FF-5C94D49A3187}"/>
              </a:ext>
            </a:extLst>
          </p:cNvPr>
          <p:cNvSpPr txBox="1"/>
          <p:nvPr/>
        </p:nvSpPr>
        <p:spPr>
          <a:xfrm>
            <a:off x="4268273" y="140016"/>
            <a:ext cx="8194315" cy="954107"/>
          </a:xfrm>
          <a:prstGeom prst="rect">
            <a:avLst/>
          </a:prstGeom>
          <a:noFill/>
        </p:spPr>
        <p:txBody>
          <a:bodyPr wrap="square" rtlCol="0">
            <a:spAutoFit/>
          </a:bodyPr>
          <a:lstStyle/>
          <a:p>
            <a:r>
              <a:rPr kumimoji="1" lang="ja-JP" altLang="en-US" sz="2800" b="1" dirty="0">
                <a:solidFill>
                  <a:srgbClr val="FF0000"/>
                </a:solidFill>
              </a:rPr>
              <a:t>私は虫が建物に近寄らない害虫ブロック</a:t>
            </a:r>
            <a:endParaRPr kumimoji="1" lang="en-US" altLang="ja-JP" sz="2800" b="1" dirty="0">
              <a:solidFill>
                <a:srgbClr val="FF0000"/>
              </a:solidFill>
            </a:endParaRPr>
          </a:p>
          <a:p>
            <a:r>
              <a:rPr lang="ja-JP" altLang="en-US" sz="2800" b="1" dirty="0">
                <a:solidFill>
                  <a:srgbClr val="FF0000"/>
                </a:solidFill>
              </a:rPr>
              <a:t>増本重孝さんを推薦します！</a:t>
            </a:r>
            <a:endParaRPr kumimoji="1" lang="ja-JP" altLang="en-US" sz="2800" b="1" dirty="0">
              <a:solidFill>
                <a:srgbClr val="FF0000"/>
              </a:solidFill>
            </a:endParaRPr>
          </a:p>
        </p:txBody>
      </p:sp>
      <p:pic>
        <p:nvPicPr>
          <p:cNvPr id="4" name="図 3">
            <a:extLst>
              <a:ext uri="{FF2B5EF4-FFF2-40B4-BE49-F238E27FC236}">
                <a16:creationId xmlns:a16="http://schemas.microsoft.com/office/drawing/2014/main" id="{E7580817-132F-33F9-016C-464D79445699}"/>
              </a:ext>
            </a:extLst>
          </p:cNvPr>
          <p:cNvPicPr>
            <a:picLocks noChangeAspect="1"/>
          </p:cNvPicPr>
          <p:nvPr/>
        </p:nvPicPr>
        <p:blipFill rotWithShape="1">
          <a:blip r:embed="rId2">
            <a:extLst>
              <a:ext uri="{28A0092B-C50C-407E-A947-70E740481C1C}">
                <a14:useLocalDpi xmlns:a14="http://schemas.microsoft.com/office/drawing/2010/main" val="0"/>
              </a:ext>
            </a:extLst>
          </a:blip>
          <a:srcRect l="22075" t="21911" r="11650" b="12795"/>
          <a:stretch/>
        </p:blipFill>
        <p:spPr>
          <a:xfrm>
            <a:off x="979714" y="641223"/>
            <a:ext cx="2211014" cy="2904410"/>
          </a:xfrm>
          <a:prstGeom prst="rect">
            <a:avLst/>
          </a:prstGeom>
        </p:spPr>
      </p:pic>
      <p:pic>
        <p:nvPicPr>
          <p:cNvPr id="6" name="図 5">
            <a:extLst>
              <a:ext uri="{FF2B5EF4-FFF2-40B4-BE49-F238E27FC236}">
                <a16:creationId xmlns:a16="http://schemas.microsoft.com/office/drawing/2014/main" id="{E7B3554F-DB6E-24D8-A254-DD0412D387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2208" y="4271141"/>
            <a:ext cx="2384176" cy="2384176"/>
          </a:xfrm>
          <a:prstGeom prst="rect">
            <a:avLst/>
          </a:prstGeom>
        </p:spPr>
      </p:pic>
      <p:pic>
        <p:nvPicPr>
          <p:cNvPr id="10" name="図 9">
            <a:extLst>
              <a:ext uri="{FF2B5EF4-FFF2-40B4-BE49-F238E27FC236}">
                <a16:creationId xmlns:a16="http://schemas.microsoft.com/office/drawing/2014/main" id="{2212D7DA-14DE-7E5E-5910-F2919253B6A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15551" y="4337397"/>
            <a:ext cx="3485023" cy="2317920"/>
          </a:xfrm>
          <a:prstGeom prst="rect">
            <a:avLst/>
          </a:prstGeom>
        </p:spPr>
      </p:pic>
      <p:pic>
        <p:nvPicPr>
          <p:cNvPr id="13" name="図 12">
            <a:extLst>
              <a:ext uri="{FF2B5EF4-FFF2-40B4-BE49-F238E27FC236}">
                <a16:creationId xmlns:a16="http://schemas.microsoft.com/office/drawing/2014/main" id="{FC63AB6C-563B-5374-9F62-78BD5D0FD83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38873" y="4337398"/>
            <a:ext cx="2895600" cy="2317919"/>
          </a:xfrm>
          <a:prstGeom prst="rect">
            <a:avLst/>
          </a:prstGeom>
        </p:spPr>
      </p:pic>
    </p:spTree>
    <p:extLst>
      <p:ext uri="{BB962C8B-B14F-4D97-AF65-F5344CB8AC3E}">
        <p14:creationId xmlns:p14="http://schemas.microsoft.com/office/powerpoint/2010/main" val="3213317471"/>
      </p:ext>
    </p:extLst>
  </p:cSld>
  <p:clrMapOvr>
    <a:masterClrMapping/>
  </p:clrMapOvr>
</p:sld>
</file>

<file path=ppt/theme/theme1.xml><?xml version="1.0" encoding="utf-8"?>
<a:theme xmlns:a="http://schemas.openxmlformats.org/drawingml/2006/main" name="ギャラリー">
  <a:themeElements>
    <a:clrScheme name="ギャラリー">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ギャラリー">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ギャラリー">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TM10001114[[fn=ギャラリー]]</Template>
  <TotalTime>459</TotalTime>
  <Words>126</Words>
  <Application>Microsoft Office PowerPoint</Application>
  <PresentationFormat>ワイド画面</PresentationFormat>
  <Paragraphs>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 Light</vt:lpstr>
      <vt:lpstr>Arial</vt:lpstr>
      <vt:lpstr>Gill Sans MT</vt:lpstr>
      <vt:lpstr>ギャラリー</vt:lpstr>
      <vt:lpstr>　建物に噴霧するだけで害虫を寄せ付けないという魔法の薬剤を引っ提げ、全国の都道府県に代理店を増やしていらっしゃる増本さん。その薬剤の効果は圧巻です。自宅マンションの網戸に妻が吹き付けましたが、ぴたっとコバエが発生しなくなり虫嫌いの妻にもとても感謝されました。今まで市販の吊るすタイプのものでは防げなかったのでより効果を実感できました。 　私は自信を持って株式会社ワイエスの増本重孝さんを 推薦いたします。 　　　　　　　　2023/1/10　山本被服株式会社  山本 陵</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山本 陵</dc:creator>
  <cp:lastModifiedBy>山本 陵</cp:lastModifiedBy>
  <cp:revision>10</cp:revision>
  <dcterms:created xsi:type="dcterms:W3CDTF">2022-04-04T12:17:02Z</dcterms:created>
  <dcterms:modified xsi:type="dcterms:W3CDTF">2023-01-10T10:13:54Z</dcterms:modified>
</cp:coreProperties>
</file>