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17C5BC-3721-486F-8B99-3CE961DC7ADC}" v="2" dt="2023-01-16T02:13:12.1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山口 聡一" userId="b5543b23b2696cc5" providerId="LiveId" clId="{0317C5BC-3721-486F-8B99-3CE961DC7ADC}"/>
    <pc:docChg chg="modSld">
      <pc:chgData name="山口 聡一" userId="b5543b23b2696cc5" providerId="LiveId" clId="{0317C5BC-3721-486F-8B99-3CE961DC7ADC}" dt="2023-01-16T02:13:58.252" v="25" actId="20577"/>
      <pc:docMkLst>
        <pc:docMk/>
      </pc:docMkLst>
      <pc:sldChg chg="modSp mod">
        <pc:chgData name="山口 聡一" userId="b5543b23b2696cc5" providerId="LiveId" clId="{0317C5BC-3721-486F-8B99-3CE961DC7ADC}" dt="2023-01-16T02:13:58.252" v="25" actId="20577"/>
        <pc:sldMkLst>
          <pc:docMk/>
          <pc:sldMk cId="2255697187" sldId="256"/>
        </pc:sldMkLst>
        <pc:spChg chg="mod">
          <ac:chgData name="山口 聡一" userId="b5543b23b2696cc5" providerId="LiveId" clId="{0317C5BC-3721-486F-8B99-3CE961DC7ADC}" dt="2023-01-16T02:13:22.845" v="17" actId="20577"/>
          <ac:spMkLst>
            <pc:docMk/>
            <pc:sldMk cId="2255697187" sldId="256"/>
            <ac:spMk id="7" creationId="{B65328B4-809F-456A-7892-0702B2968D33}"/>
          </ac:spMkLst>
        </pc:spChg>
        <pc:spChg chg="mod">
          <ac:chgData name="山口 聡一" userId="b5543b23b2696cc5" providerId="LiveId" clId="{0317C5BC-3721-486F-8B99-3CE961DC7ADC}" dt="2023-01-16T02:13:58.252" v="25" actId="20577"/>
          <ac:spMkLst>
            <pc:docMk/>
            <pc:sldMk cId="2255697187" sldId="256"/>
            <ac:spMk id="8" creationId="{31FFB008-445A-48E7-F2F9-56E372277634}"/>
          </ac:spMkLst>
        </pc:spChg>
      </pc:sldChg>
    </pc:docChg>
  </pc:docChgLst>
  <pc:docChgLst>
    <pc:chgData name="山口 聡一" userId="b5543b23b2696cc5" providerId="LiveId" clId="{47CC7BB3-C5E7-4B75-8331-8388C1B53377}"/>
    <pc:docChg chg="custSel modSld">
      <pc:chgData name="山口 聡一" userId="b5543b23b2696cc5" providerId="LiveId" clId="{47CC7BB3-C5E7-4B75-8331-8388C1B53377}" dt="2022-12-30T12:42:29.041" v="1668" actId="167"/>
      <pc:docMkLst>
        <pc:docMk/>
      </pc:docMkLst>
      <pc:sldChg chg="addSp delSp modSp">
        <pc:chgData name="山口 聡一" userId="b5543b23b2696cc5" providerId="LiveId" clId="{47CC7BB3-C5E7-4B75-8331-8388C1B53377}" dt="2022-12-30T12:42:29.041" v="1668" actId="167"/>
        <pc:sldMkLst>
          <pc:docMk/>
          <pc:sldMk cId="2255697187" sldId="256"/>
        </pc:sldMkLst>
        <pc:spChg chg="mod">
          <ac:chgData name="山口 聡一" userId="b5543b23b2696cc5" providerId="LiveId" clId="{47CC7BB3-C5E7-4B75-8331-8388C1B53377}" dt="2022-12-30T12:25:28.538" v="7" actId="1076"/>
          <ac:spMkLst>
            <pc:docMk/>
            <pc:sldMk cId="2255697187" sldId="256"/>
            <ac:spMk id="6" creationId="{97167899-0790-DE54-B6B9-31588984B718}"/>
          </ac:spMkLst>
        </pc:spChg>
        <pc:spChg chg="mod">
          <ac:chgData name="山口 聡一" userId="b5543b23b2696cc5" providerId="LiveId" clId="{47CC7BB3-C5E7-4B75-8331-8388C1B53377}" dt="2022-12-30T12:25:57.297" v="58" actId="20577"/>
          <ac:spMkLst>
            <pc:docMk/>
            <pc:sldMk cId="2255697187" sldId="256"/>
            <ac:spMk id="7" creationId="{B65328B4-809F-456A-7892-0702B2968D33}"/>
          </ac:spMkLst>
        </pc:spChg>
        <pc:spChg chg="mod">
          <ac:chgData name="山口 聡一" userId="b5543b23b2696cc5" providerId="LiveId" clId="{47CC7BB3-C5E7-4B75-8331-8388C1B53377}" dt="2022-12-30T12:41:25.975" v="1663" actId="20577"/>
          <ac:spMkLst>
            <pc:docMk/>
            <pc:sldMk cId="2255697187" sldId="256"/>
            <ac:spMk id="8" creationId="{31FFB008-445A-48E7-F2F9-56E372277634}"/>
          </ac:spMkLst>
        </pc:spChg>
        <pc:spChg chg="mod">
          <ac:chgData name="山口 聡一" userId="b5543b23b2696cc5" providerId="LiveId" clId="{47CC7BB3-C5E7-4B75-8331-8388C1B53377}" dt="2022-12-30T12:26:09.161" v="66" actId="20577"/>
          <ac:spMkLst>
            <pc:docMk/>
            <pc:sldMk cId="2255697187" sldId="256"/>
            <ac:spMk id="9" creationId="{27D739A7-161E-9EC2-4FDD-0FDBD4037A95}"/>
          </ac:spMkLst>
        </pc:spChg>
        <pc:picChg chg="add mod ord">
          <ac:chgData name="山口 聡一" userId="b5543b23b2696cc5" providerId="LiveId" clId="{47CC7BB3-C5E7-4B75-8331-8388C1B53377}" dt="2022-12-30T12:25:19.694" v="6" actId="167"/>
          <ac:picMkLst>
            <pc:docMk/>
            <pc:sldMk cId="2255697187" sldId="256"/>
            <ac:picMk id="4" creationId="{5EB487BA-23E4-444D-9954-E388EA60321A}"/>
          </ac:picMkLst>
        </pc:picChg>
        <pc:picChg chg="del">
          <ac:chgData name="山口 聡一" userId="b5543b23b2696cc5" providerId="LiveId" clId="{47CC7BB3-C5E7-4B75-8331-8388C1B53377}" dt="2022-12-30T12:24:48.073" v="0" actId="478"/>
          <ac:picMkLst>
            <pc:docMk/>
            <pc:sldMk cId="2255697187" sldId="256"/>
            <ac:picMk id="5" creationId="{3CB91EBC-5158-AC40-1F03-215D51A216C2}"/>
          </ac:picMkLst>
        </pc:picChg>
        <pc:picChg chg="add mod ord">
          <ac:chgData name="山口 聡一" userId="b5543b23b2696cc5" providerId="LiveId" clId="{47CC7BB3-C5E7-4B75-8331-8388C1B53377}" dt="2022-12-30T12:42:29.041" v="1668" actId="167"/>
          <ac:picMkLst>
            <pc:docMk/>
            <pc:sldMk cId="2255697187" sldId="256"/>
            <ac:picMk id="10" creationId="{B29E0CF4-05B6-468F-8FD2-1DD2888D885B}"/>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6CAE0D-66A3-8716-AFD7-05477BC672F2}"/>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8D12B20-B0E8-4D05-0641-A170B89CC51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BA2C1BFA-8665-7718-BEB3-F64E4C4985F5}"/>
              </a:ext>
            </a:extLst>
          </p:cNvPr>
          <p:cNvSpPr>
            <a:spLocks noGrp="1"/>
          </p:cNvSpPr>
          <p:nvPr>
            <p:ph type="dt" sz="half" idx="10"/>
          </p:nvPr>
        </p:nvSpPr>
        <p:spPr/>
        <p:txBody>
          <a:bodyPr/>
          <a:lstStyle/>
          <a:p>
            <a:fld id="{CB20CECD-24D5-4BAB-BEA0-BFC1F7EBD049}" type="datetimeFigureOut">
              <a:rPr kumimoji="1" lang="ja-JP" altLang="en-US" smtClean="0"/>
              <a:t>2023/1/16</a:t>
            </a:fld>
            <a:endParaRPr kumimoji="1" lang="ja-JP" altLang="en-US"/>
          </a:p>
        </p:txBody>
      </p:sp>
      <p:sp>
        <p:nvSpPr>
          <p:cNvPr id="5" name="フッター プレースホルダー 4">
            <a:extLst>
              <a:ext uri="{FF2B5EF4-FFF2-40B4-BE49-F238E27FC236}">
                <a16:creationId xmlns:a16="http://schemas.microsoft.com/office/drawing/2014/main" id="{87B66E03-18B7-3415-6FB7-DB2A537CB75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E86F600-9CBE-62A6-1845-8CE687E87B4D}"/>
              </a:ext>
            </a:extLst>
          </p:cNvPr>
          <p:cNvSpPr>
            <a:spLocks noGrp="1"/>
          </p:cNvSpPr>
          <p:nvPr>
            <p:ph type="sldNum" sz="quarter" idx="12"/>
          </p:nvPr>
        </p:nvSpPr>
        <p:spPr/>
        <p:txBody>
          <a:bodyPr/>
          <a:lstStyle/>
          <a:p>
            <a:fld id="{0796E56A-7C8B-4EB7-86D8-D349A6ED255E}" type="slidenum">
              <a:rPr kumimoji="1" lang="ja-JP" altLang="en-US" smtClean="0"/>
              <a:t>‹#›</a:t>
            </a:fld>
            <a:endParaRPr kumimoji="1" lang="ja-JP" altLang="en-US"/>
          </a:p>
        </p:txBody>
      </p:sp>
    </p:spTree>
    <p:extLst>
      <p:ext uri="{BB962C8B-B14F-4D97-AF65-F5344CB8AC3E}">
        <p14:creationId xmlns:p14="http://schemas.microsoft.com/office/powerpoint/2010/main" val="31190354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90A35D4-22C5-7E21-5905-F235168CFBB9}"/>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111A45E-A0D0-8B82-6A12-BFB7699194F8}"/>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A61E8E0-C77E-9708-8E94-BBA633EE97B1}"/>
              </a:ext>
            </a:extLst>
          </p:cNvPr>
          <p:cNvSpPr>
            <a:spLocks noGrp="1"/>
          </p:cNvSpPr>
          <p:nvPr>
            <p:ph type="dt" sz="half" idx="10"/>
          </p:nvPr>
        </p:nvSpPr>
        <p:spPr/>
        <p:txBody>
          <a:bodyPr/>
          <a:lstStyle/>
          <a:p>
            <a:fld id="{CB20CECD-24D5-4BAB-BEA0-BFC1F7EBD049}" type="datetimeFigureOut">
              <a:rPr kumimoji="1" lang="ja-JP" altLang="en-US" smtClean="0"/>
              <a:t>2023/1/16</a:t>
            </a:fld>
            <a:endParaRPr kumimoji="1" lang="ja-JP" altLang="en-US"/>
          </a:p>
        </p:txBody>
      </p:sp>
      <p:sp>
        <p:nvSpPr>
          <p:cNvPr id="5" name="フッター プレースホルダー 4">
            <a:extLst>
              <a:ext uri="{FF2B5EF4-FFF2-40B4-BE49-F238E27FC236}">
                <a16:creationId xmlns:a16="http://schemas.microsoft.com/office/drawing/2014/main" id="{4C8A2B2B-9AC7-1814-1F49-346D2E3893A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499FD36-C6E7-D44A-85C4-4D16C9028A2A}"/>
              </a:ext>
            </a:extLst>
          </p:cNvPr>
          <p:cNvSpPr>
            <a:spLocks noGrp="1"/>
          </p:cNvSpPr>
          <p:nvPr>
            <p:ph type="sldNum" sz="quarter" idx="12"/>
          </p:nvPr>
        </p:nvSpPr>
        <p:spPr/>
        <p:txBody>
          <a:bodyPr/>
          <a:lstStyle/>
          <a:p>
            <a:fld id="{0796E56A-7C8B-4EB7-86D8-D349A6ED255E}" type="slidenum">
              <a:rPr kumimoji="1" lang="ja-JP" altLang="en-US" smtClean="0"/>
              <a:t>‹#›</a:t>
            </a:fld>
            <a:endParaRPr kumimoji="1" lang="ja-JP" altLang="en-US"/>
          </a:p>
        </p:txBody>
      </p:sp>
    </p:spTree>
    <p:extLst>
      <p:ext uri="{BB962C8B-B14F-4D97-AF65-F5344CB8AC3E}">
        <p14:creationId xmlns:p14="http://schemas.microsoft.com/office/powerpoint/2010/main" val="32042400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B5AE87BC-1FBE-E756-1B3E-00A6BC91C6C8}"/>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4DC92C9-4C8B-3425-5A25-F0F098729978}"/>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7CFE79D-A22B-1BCE-43A5-CF5FF2142A47}"/>
              </a:ext>
            </a:extLst>
          </p:cNvPr>
          <p:cNvSpPr>
            <a:spLocks noGrp="1"/>
          </p:cNvSpPr>
          <p:nvPr>
            <p:ph type="dt" sz="half" idx="10"/>
          </p:nvPr>
        </p:nvSpPr>
        <p:spPr/>
        <p:txBody>
          <a:bodyPr/>
          <a:lstStyle/>
          <a:p>
            <a:fld id="{CB20CECD-24D5-4BAB-BEA0-BFC1F7EBD049}" type="datetimeFigureOut">
              <a:rPr kumimoji="1" lang="ja-JP" altLang="en-US" smtClean="0"/>
              <a:t>2023/1/16</a:t>
            </a:fld>
            <a:endParaRPr kumimoji="1" lang="ja-JP" altLang="en-US"/>
          </a:p>
        </p:txBody>
      </p:sp>
      <p:sp>
        <p:nvSpPr>
          <p:cNvPr id="5" name="フッター プレースホルダー 4">
            <a:extLst>
              <a:ext uri="{FF2B5EF4-FFF2-40B4-BE49-F238E27FC236}">
                <a16:creationId xmlns:a16="http://schemas.microsoft.com/office/drawing/2014/main" id="{9DF74FEA-F03C-2ABE-7D47-9FF57797B67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ECD13A3-D4BA-89A0-1399-970EC022D66E}"/>
              </a:ext>
            </a:extLst>
          </p:cNvPr>
          <p:cNvSpPr>
            <a:spLocks noGrp="1"/>
          </p:cNvSpPr>
          <p:nvPr>
            <p:ph type="sldNum" sz="quarter" idx="12"/>
          </p:nvPr>
        </p:nvSpPr>
        <p:spPr/>
        <p:txBody>
          <a:bodyPr/>
          <a:lstStyle/>
          <a:p>
            <a:fld id="{0796E56A-7C8B-4EB7-86D8-D349A6ED255E}" type="slidenum">
              <a:rPr kumimoji="1" lang="ja-JP" altLang="en-US" smtClean="0"/>
              <a:t>‹#›</a:t>
            </a:fld>
            <a:endParaRPr kumimoji="1" lang="ja-JP" altLang="en-US"/>
          </a:p>
        </p:txBody>
      </p:sp>
    </p:spTree>
    <p:extLst>
      <p:ext uri="{BB962C8B-B14F-4D97-AF65-F5344CB8AC3E}">
        <p14:creationId xmlns:p14="http://schemas.microsoft.com/office/powerpoint/2010/main" val="1751965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8A43D5-5E9F-7265-EDB3-268D8966880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75F3C91-E4D2-0801-128A-126C1A6B86A0}"/>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E26BDCF-A59E-E113-F20C-032E64263110}"/>
              </a:ext>
            </a:extLst>
          </p:cNvPr>
          <p:cNvSpPr>
            <a:spLocks noGrp="1"/>
          </p:cNvSpPr>
          <p:nvPr>
            <p:ph type="dt" sz="half" idx="10"/>
          </p:nvPr>
        </p:nvSpPr>
        <p:spPr/>
        <p:txBody>
          <a:bodyPr/>
          <a:lstStyle/>
          <a:p>
            <a:fld id="{CB20CECD-24D5-4BAB-BEA0-BFC1F7EBD049}" type="datetimeFigureOut">
              <a:rPr kumimoji="1" lang="ja-JP" altLang="en-US" smtClean="0"/>
              <a:t>2023/1/16</a:t>
            </a:fld>
            <a:endParaRPr kumimoji="1" lang="ja-JP" altLang="en-US"/>
          </a:p>
        </p:txBody>
      </p:sp>
      <p:sp>
        <p:nvSpPr>
          <p:cNvPr id="5" name="フッター プレースホルダー 4">
            <a:extLst>
              <a:ext uri="{FF2B5EF4-FFF2-40B4-BE49-F238E27FC236}">
                <a16:creationId xmlns:a16="http://schemas.microsoft.com/office/drawing/2014/main" id="{C4DC574F-DA3C-B8FD-2A34-0D386411E5E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3BC2980-11DA-E404-677E-40EBEB3A1578}"/>
              </a:ext>
            </a:extLst>
          </p:cNvPr>
          <p:cNvSpPr>
            <a:spLocks noGrp="1"/>
          </p:cNvSpPr>
          <p:nvPr>
            <p:ph type="sldNum" sz="quarter" idx="12"/>
          </p:nvPr>
        </p:nvSpPr>
        <p:spPr/>
        <p:txBody>
          <a:bodyPr/>
          <a:lstStyle/>
          <a:p>
            <a:fld id="{0796E56A-7C8B-4EB7-86D8-D349A6ED255E}" type="slidenum">
              <a:rPr kumimoji="1" lang="ja-JP" altLang="en-US" smtClean="0"/>
              <a:t>‹#›</a:t>
            </a:fld>
            <a:endParaRPr kumimoji="1" lang="ja-JP" altLang="en-US"/>
          </a:p>
        </p:txBody>
      </p:sp>
    </p:spTree>
    <p:extLst>
      <p:ext uri="{BB962C8B-B14F-4D97-AF65-F5344CB8AC3E}">
        <p14:creationId xmlns:p14="http://schemas.microsoft.com/office/powerpoint/2010/main" val="1217906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675A84F-3136-D01C-96FE-4C34608378D9}"/>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49FE131-128D-D247-DDA2-E3915C3408B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6A35ACC5-8874-FF3D-B999-B3CA881C819A}"/>
              </a:ext>
            </a:extLst>
          </p:cNvPr>
          <p:cNvSpPr>
            <a:spLocks noGrp="1"/>
          </p:cNvSpPr>
          <p:nvPr>
            <p:ph type="dt" sz="half" idx="10"/>
          </p:nvPr>
        </p:nvSpPr>
        <p:spPr/>
        <p:txBody>
          <a:bodyPr/>
          <a:lstStyle/>
          <a:p>
            <a:fld id="{CB20CECD-24D5-4BAB-BEA0-BFC1F7EBD049}" type="datetimeFigureOut">
              <a:rPr kumimoji="1" lang="ja-JP" altLang="en-US" smtClean="0"/>
              <a:t>2023/1/16</a:t>
            </a:fld>
            <a:endParaRPr kumimoji="1" lang="ja-JP" altLang="en-US"/>
          </a:p>
        </p:txBody>
      </p:sp>
      <p:sp>
        <p:nvSpPr>
          <p:cNvPr id="5" name="フッター プレースホルダー 4">
            <a:extLst>
              <a:ext uri="{FF2B5EF4-FFF2-40B4-BE49-F238E27FC236}">
                <a16:creationId xmlns:a16="http://schemas.microsoft.com/office/drawing/2014/main" id="{99DECF48-094B-5E00-51C1-84A9194F27F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EB40B2C-04F4-3528-2998-E8DB191B3F99}"/>
              </a:ext>
            </a:extLst>
          </p:cNvPr>
          <p:cNvSpPr>
            <a:spLocks noGrp="1"/>
          </p:cNvSpPr>
          <p:nvPr>
            <p:ph type="sldNum" sz="quarter" idx="12"/>
          </p:nvPr>
        </p:nvSpPr>
        <p:spPr/>
        <p:txBody>
          <a:bodyPr/>
          <a:lstStyle/>
          <a:p>
            <a:fld id="{0796E56A-7C8B-4EB7-86D8-D349A6ED255E}" type="slidenum">
              <a:rPr kumimoji="1" lang="ja-JP" altLang="en-US" smtClean="0"/>
              <a:t>‹#›</a:t>
            </a:fld>
            <a:endParaRPr kumimoji="1" lang="ja-JP" altLang="en-US"/>
          </a:p>
        </p:txBody>
      </p:sp>
    </p:spTree>
    <p:extLst>
      <p:ext uri="{BB962C8B-B14F-4D97-AF65-F5344CB8AC3E}">
        <p14:creationId xmlns:p14="http://schemas.microsoft.com/office/powerpoint/2010/main" val="1170798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BA30D94-437F-9C64-89F2-50B593004B8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BB56281-A9D4-F264-3ACE-409CAA71F8BB}"/>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CFBBC9B-0907-902E-1D9D-C26FCA23B5CC}"/>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ABAB4F81-2668-676E-7289-95EE71B2C8C5}"/>
              </a:ext>
            </a:extLst>
          </p:cNvPr>
          <p:cNvSpPr>
            <a:spLocks noGrp="1"/>
          </p:cNvSpPr>
          <p:nvPr>
            <p:ph type="dt" sz="half" idx="10"/>
          </p:nvPr>
        </p:nvSpPr>
        <p:spPr/>
        <p:txBody>
          <a:bodyPr/>
          <a:lstStyle/>
          <a:p>
            <a:fld id="{CB20CECD-24D5-4BAB-BEA0-BFC1F7EBD049}" type="datetimeFigureOut">
              <a:rPr kumimoji="1" lang="ja-JP" altLang="en-US" smtClean="0"/>
              <a:t>2023/1/16</a:t>
            </a:fld>
            <a:endParaRPr kumimoji="1" lang="ja-JP" altLang="en-US"/>
          </a:p>
        </p:txBody>
      </p:sp>
      <p:sp>
        <p:nvSpPr>
          <p:cNvPr id="6" name="フッター プレースホルダー 5">
            <a:extLst>
              <a:ext uri="{FF2B5EF4-FFF2-40B4-BE49-F238E27FC236}">
                <a16:creationId xmlns:a16="http://schemas.microsoft.com/office/drawing/2014/main" id="{0CE5FD73-9672-C9A5-A290-145024E3FE2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0D20030-4392-557C-DF36-7373E7A3FD68}"/>
              </a:ext>
            </a:extLst>
          </p:cNvPr>
          <p:cNvSpPr>
            <a:spLocks noGrp="1"/>
          </p:cNvSpPr>
          <p:nvPr>
            <p:ph type="sldNum" sz="quarter" idx="12"/>
          </p:nvPr>
        </p:nvSpPr>
        <p:spPr/>
        <p:txBody>
          <a:bodyPr/>
          <a:lstStyle/>
          <a:p>
            <a:fld id="{0796E56A-7C8B-4EB7-86D8-D349A6ED255E}" type="slidenum">
              <a:rPr kumimoji="1" lang="ja-JP" altLang="en-US" smtClean="0"/>
              <a:t>‹#›</a:t>
            </a:fld>
            <a:endParaRPr kumimoji="1" lang="ja-JP" altLang="en-US"/>
          </a:p>
        </p:txBody>
      </p:sp>
    </p:spTree>
    <p:extLst>
      <p:ext uri="{BB962C8B-B14F-4D97-AF65-F5344CB8AC3E}">
        <p14:creationId xmlns:p14="http://schemas.microsoft.com/office/powerpoint/2010/main" val="212472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8AF3A5-0F0C-8E5B-39A5-AB9139F1D396}"/>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DD061DB-7C9B-EFC4-51CB-F2601FF5061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A5FE4FBE-9976-F377-C363-DF184BDFB146}"/>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2A649B17-7E73-F480-B498-AF9184F4EB4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5A99B81E-85EA-6083-8E99-EE6426F31046}"/>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D8514363-CBF1-937B-C65B-386D7888D9D5}"/>
              </a:ext>
            </a:extLst>
          </p:cNvPr>
          <p:cNvSpPr>
            <a:spLocks noGrp="1"/>
          </p:cNvSpPr>
          <p:nvPr>
            <p:ph type="dt" sz="half" idx="10"/>
          </p:nvPr>
        </p:nvSpPr>
        <p:spPr/>
        <p:txBody>
          <a:bodyPr/>
          <a:lstStyle/>
          <a:p>
            <a:fld id="{CB20CECD-24D5-4BAB-BEA0-BFC1F7EBD049}" type="datetimeFigureOut">
              <a:rPr kumimoji="1" lang="ja-JP" altLang="en-US" smtClean="0"/>
              <a:t>2023/1/16</a:t>
            </a:fld>
            <a:endParaRPr kumimoji="1" lang="ja-JP" altLang="en-US"/>
          </a:p>
        </p:txBody>
      </p:sp>
      <p:sp>
        <p:nvSpPr>
          <p:cNvPr id="8" name="フッター プレースホルダー 7">
            <a:extLst>
              <a:ext uri="{FF2B5EF4-FFF2-40B4-BE49-F238E27FC236}">
                <a16:creationId xmlns:a16="http://schemas.microsoft.com/office/drawing/2014/main" id="{254016FA-8487-E774-10D5-4D303FB3A4C7}"/>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753656BA-9802-6AF1-CD9B-360FA0A4E382}"/>
              </a:ext>
            </a:extLst>
          </p:cNvPr>
          <p:cNvSpPr>
            <a:spLocks noGrp="1"/>
          </p:cNvSpPr>
          <p:nvPr>
            <p:ph type="sldNum" sz="quarter" idx="12"/>
          </p:nvPr>
        </p:nvSpPr>
        <p:spPr/>
        <p:txBody>
          <a:bodyPr/>
          <a:lstStyle/>
          <a:p>
            <a:fld id="{0796E56A-7C8B-4EB7-86D8-D349A6ED255E}" type="slidenum">
              <a:rPr kumimoji="1" lang="ja-JP" altLang="en-US" smtClean="0"/>
              <a:t>‹#›</a:t>
            </a:fld>
            <a:endParaRPr kumimoji="1" lang="ja-JP" altLang="en-US"/>
          </a:p>
        </p:txBody>
      </p:sp>
    </p:spTree>
    <p:extLst>
      <p:ext uri="{BB962C8B-B14F-4D97-AF65-F5344CB8AC3E}">
        <p14:creationId xmlns:p14="http://schemas.microsoft.com/office/powerpoint/2010/main" val="131260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26D3C55-440F-20E8-0E6E-64D341277434}"/>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B712FA84-52EB-9E91-9D38-4C7BA94CCE9D}"/>
              </a:ext>
            </a:extLst>
          </p:cNvPr>
          <p:cNvSpPr>
            <a:spLocks noGrp="1"/>
          </p:cNvSpPr>
          <p:nvPr>
            <p:ph type="dt" sz="half" idx="10"/>
          </p:nvPr>
        </p:nvSpPr>
        <p:spPr/>
        <p:txBody>
          <a:bodyPr/>
          <a:lstStyle/>
          <a:p>
            <a:fld id="{CB20CECD-24D5-4BAB-BEA0-BFC1F7EBD049}" type="datetimeFigureOut">
              <a:rPr kumimoji="1" lang="ja-JP" altLang="en-US" smtClean="0"/>
              <a:t>2023/1/16</a:t>
            </a:fld>
            <a:endParaRPr kumimoji="1" lang="ja-JP" altLang="en-US"/>
          </a:p>
        </p:txBody>
      </p:sp>
      <p:sp>
        <p:nvSpPr>
          <p:cNvPr id="4" name="フッター プレースホルダー 3">
            <a:extLst>
              <a:ext uri="{FF2B5EF4-FFF2-40B4-BE49-F238E27FC236}">
                <a16:creationId xmlns:a16="http://schemas.microsoft.com/office/drawing/2014/main" id="{8AA5574F-310C-6F64-CF5D-9FB73766C5E3}"/>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2C48C6AA-4831-08DB-EFD3-3EF43CF41732}"/>
              </a:ext>
            </a:extLst>
          </p:cNvPr>
          <p:cNvSpPr>
            <a:spLocks noGrp="1"/>
          </p:cNvSpPr>
          <p:nvPr>
            <p:ph type="sldNum" sz="quarter" idx="12"/>
          </p:nvPr>
        </p:nvSpPr>
        <p:spPr/>
        <p:txBody>
          <a:bodyPr/>
          <a:lstStyle/>
          <a:p>
            <a:fld id="{0796E56A-7C8B-4EB7-86D8-D349A6ED255E}" type="slidenum">
              <a:rPr kumimoji="1" lang="ja-JP" altLang="en-US" smtClean="0"/>
              <a:t>‹#›</a:t>
            </a:fld>
            <a:endParaRPr kumimoji="1" lang="ja-JP" altLang="en-US"/>
          </a:p>
        </p:txBody>
      </p:sp>
    </p:spTree>
    <p:extLst>
      <p:ext uri="{BB962C8B-B14F-4D97-AF65-F5344CB8AC3E}">
        <p14:creationId xmlns:p14="http://schemas.microsoft.com/office/powerpoint/2010/main" val="9932468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16441693-E5C7-A857-DADB-E2851FD1D451}"/>
              </a:ext>
            </a:extLst>
          </p:cNvPr>
          <p:cNvSpPr>
            <a:spLocks noGrp="1"/>
          </p:cNvSpPr>
          <p:nvPr>
            <p:ph type="dt" sz="half" idx="10"/>
          </p:nvPr>
        </p:nvSpPr>
        <p:spPr/>
        <p:txBody>
          <a:bodyPr/>
          <a:lstStyle/>
          <a:p>
            <a:fld id="{CB20CECD-24D5-4BAB-BEA0-BFC1F7EBD049}" type="datetimeFigureOut">
              <a:rPr kumimoji="1" lang="ja-JP" altLang="en-US" smtClean="0"/>
              <a:t>2023/1/16</a:t>
            </a:fld>
            <a:endParaRPr kumimoji="1" lang="ja-JP" altLang="en-US"/>
          </a:p>
        </p:txBody>
      </p:sp>
      <p:sp>
        <p:nvSpPr>
          <p:cNvPr id="3" name="フッター プレースホルダー 2">
            <a:extLst>
              <a:ext uri="{FF2B5EF4-FFF2-40B4-BE49-F238E27FC236}">
                <a16:creationId xmlns:a16="http://schemas.microsoft.com/office/drawing/2014/main" id="{9D4F9A16-051F-5034-9190-A9C21EFB70AD}"/>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06B26D66-DE27-ED22-1ACC-ADAD58A25FE3}"/>
              </a:ext>
            </a:extLst>
          </p:cNvPr>
          <p:cNvSpPr>
            <a:spLocks noGrp="1"/>
          </p:cNvSpPr>
          <p:nvPr>
            <p:ph type="sldNum" sz="quarter" idx="12"/>
          </p:nvPr>
        </p:nvSpPr>
        <p:spPr/>
        <p:txBody>
          <a:bodyPr/>
          <a:lstStyle/>
          <a:p>
            <a:fld id="{0796E56A-7C8B-4EB7-86D8-D349A6ED255E}" type="slidenum">
              <a:rPr kumimoji="1" lang="ja-JP" altLang="en-US" smtClean="0"/>
              <a:t>‹#›</a:t>
            </a:fld>
            <a:endParaRPr kumimoji="1" lang="ja-JP" altLang="en-US"/>
          </a:p>
        </p:txBody>
      </p:sp>
    </p:spTree>
    <p:extLst>
      <p:ext uri="{BB962C8B-B14F-4D97-AF65-F5344CB8AC3E}">
        <p14:creationId xmlns:p14="http://schemas.microsoft.com/office/powerpoint/2010/main" val="20542701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6A871B1-5F0F-6E1B-52F3-888C00308A67}"/>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D06189B-D68B-4D02-C654-813620E87C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165885C1-A477-E97B-948E-B8F1AAB437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43E08B0-CDC7-AB20-5678-790E4D4605F0}"/>
              </a:ext>
            </a:extLst>
          </p:cNvPr>
          <p:cNvSpPr>
            <a:spLocks noGrp="1"/>
          </p:cNvSpPr>
          <p:nvPr>
            <p:ph type="dt" sz="half" idx="10"/>
          </p:nvPr>
        </p:nvSpPr>
        <p:spPr/>
        <p:txBody>
          <a:bodyPr/>
          <a:lstStyle/>
          <a:p>
            <a:fld id="{CB20CECD-24D5-4BAB-BEA0-BFC1F7EBD049}" type="datetimeFigureOut">
              <a:rPr kumimoji="1" lang="ja-JP" altLang="en-US" smtClean="0"/>
              <a:t>2023/1/16</a:t>
            </a:fld>
            <a:endParaRPr kumimoji="1" lang="ja-JP" altLang="en-US"/>
          </a:p>
        </p:txBody>
      </p:sp>
      <p:sp>
        <p:nvSpPr>
          <p:cNvPr id="6" name="フッター プレースホルダー 5">
            <a:extLst>
              <a:ext uri="{FF2B5EF4-FFF2-40B4-BE49-F238E27FC236}">
                <a16:creationId xmlns:a16="http://schemas.microsoft.com/office/drawing/2014/main" id="{BA0F4A0C-A272-564E-7E3B-F050A13B3A8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EB25B23-69F2-AADE-8550-0DF0C47A2FF8}"/>
              </a:ext>
            </a:extLst>
          </p:cNvPr>
          <p:cNvSpPr>
            <a:spLocks noGrp="1"/>
          </p:cNvSpPr>
          <p:nvPr>
            <p:ph type="sldNum" sz="quarter" idx="12"/>
          </p:nvPr>
        </p:nvSpPr>
        <p:spPr/>
        <p:txBody>
          <a:bodyPr/>
          <a:lstStyle/>
          <a:p>
            <a:fld id="{0796E56A-7C8B-4EB7-86D8-D349A6ED255E}" type="slidenum">
              <a:rPr kumimoji="1" lang="ja-JP" altLang="en-US" smtClean="0"/>
              <a:t>‹#›</a:t>
            </a:fld>
            <a:endParaRPr kumimoji="1" lang="ja-JP" altLang="en-US"/>
          </a:p>
        </p:txBody>
      </p:sp>
    </p:spTree>
    <p:extLst>
      <p:ext uri="{BB962C8B-B14F-4D97-AF65-F5344CB8AC3E}">
        <p14:creationId xmlns:p14="http://schemas.microsoft.com/office/powerpoint/2010/main" val="27433063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8966B86-1C0B-756E-85E4-F86DA91F2F73}"/>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D6470FBD-6466-8702-9370-A25814A4DF1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B35AAE55-85D5-61F6-2899-B38B3EC92BE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AD808B4-9060-2143-7C29-9B20DED98D13}"/>
              </a:ext>
            </a:extLst>
          </p:cNvPr>
          <p:cNvSpPr>
            <a:spLocks noGrp="1"/>
          </p:cNvSpPr>
          <p:nvPr>
            <p:ph type="dt" sz="half" idx="10"/>
          </p:nvPr>
        </p:nvSpPr>
        <p:spPr/>
        <p:txBody>
          <a:bodyPr/>
          <a:lstStyle/>
          <a:p>
            <a:fld id="{CB20CECD-24D5-4BAB-BEA0-BFC1F7EBD049}" type="datetimeFigureOut">
              <a:rPr kumimoji="1" lang="ja-JP" altLang="en-US" smtClean="0"/>
              <a:t>2023/1/16</a:t>
            </a:fld>
            <a:endParaRPr kumimoji="1" lang="ja-JP" altLang="en-US"/>
          </a:p>
        </p:txBody>
      </p:sp>
      <p:sp>
        <p:nvSpPr>
          <p:cNvPr id="6" name="フッター プレースホルダー 5">
            <a:extLst>
              <a:ext uri="{FF2B5EF4-FFF2-40B4-BE49-F238E27FC236}">
                <a16:creationId xmlns:a16="http://schemas.microsoft.com/office/drawing/2014/main" id="{6C0AB93E-D169-906C-5EBD-2F368DFCD2F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8747E2F-FE4F-9E04-7968-E4137232849F}"/>
              </a:ext>
            </a:extLst>
          </p:cNvPr>
          <p:cNvSpPr>
            <a:spLocks noGrp="1"/>
          </p:cNvSpPr>
          <p:nvPr>
            <p:ph type="sldNum" sz="quarter" idx="12"/>
          </p:nvPr>
        </p:nvSpPr>
        <p:spPr/>
        <p:txBody>
          <a:bodyPr/>
          <a:lstStyle/>
          <a:p>
            <a:fld id="{0796E56A-7C8B-4EB7-86D8-D349A6ED255E}" type="slidenum">
              <a:rPr kumimoji="1" lang="ja-JP" altLang="en-US" smtClean="0"/>
              <a:t>‹#›</a:t>
            </a:fld>
            <a:endParaRPr kumimoji="1" lang="ja-JP" altLang="en-US"/>
          </a:p>
        </p:txBody>
      </p:sp>
    </p:spTree>
    <p:extLst>
      <p:ext uri="{BB962C8B-B14F-4D97-AF65-F5344CB8AC3E}">
        <p14:creationId xmlns:p14="http://schemas.microsoft.com/office/powerpoint/2010/main" val="430648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788B62CA-273F-070C-580D-5B1CF52686F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1A3398E-248F-6D8C-3EAE-92DC4EF91B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1E96D65-4389-07C0-9D4E-64F96CB0F6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20CECD-24D5-4BAB-BEA0-BFC1F7EBD049}" type="datetimeFigureOut">
              <a:rPr kumimoji="1" lang="ja-JP" altLang="en-US" smtClean="0"/>
              <a:t>2023/1/16</a:t>
            </a:fld>
            <a:endParaRPr kumimoji="1" lang="ja-JP" altLang="en-US"/>
          </a:p>
        </p:txBody>
      </p:sp>
      <p:sp>
        <p:nvSpPr>
          <p:cNvPr id="5" name="フッター プレースホルダー 4">
            <a:extLst>
              <a:ext uri="{FF2B5EF4-FFF2-40B4-BE49-F238E27FC236}">
                <a16:creationId xmlns:a16="http://schemas.microsoft.com/office/drawing/2014/main" id="{96443075-2E0B-ACF1-06F1-5F036C50667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A6B11513-49C4-FF38-EE20-05A1146E9F3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96E56A-7C8B-4EB7-86D8-D349A6ED255E}" type="slidenum">
              <a:rPr kumimoji="1" lang="ja-JP" altLang="en-US" smtClean="0"/>
              <a:t>‹#›</a:t>
            </a:fld>
            <a:endParaRPr kumimoji="1" lang="ja-JP" altLang="en-US"/>
          </a:p>
        </p:txBody>
      </p:sp>
    </p:spTree>
    <p:extLst>
      <p:ext uri="{BB962C8B-B14F-4D97-AF65-F5344CB8AC3E}">
        <p14:creationId xmlns:p14="http://schemas.microsoft.com/office/powerpoint/2010/main" val="9447947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図 10">
            <a:extLst>
              <a:ext uri="{FF2B5EF4-FFF2-40B4-BE49-F238E27FC236}">
                <a16:creationId xmlns:a16="http://schemas.microsoft.com/office/drawing/2014/main" id="{B29E0CF4-05B6-468F-8FD2-1DD2888D885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4466"/>
            <a:ext cx="12192000" cy="6895428"/>
          </a:xfrm>
          <a:prstGeom prst="rect">
            <a:avLst/>
          </a:prstGeom>
        </p:spPr>
      </p:pic>
      <p:pic>
        <p:nvPicPr>
          <p:cNvPr id="4" name="図 9">
            <a:extLst>
              <a:ext uri="{FF2B5EF4-FFF2-40B4-BE49-F238E27FC236}">
                <a16:creationId xmlns:a16="http://schemas.microsoft.com/office/drawing/2014/main" id="{5EB487BA-23E4-444D-9954-E388EA60321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4467"/>
            <a:ext cx="12192000" cy="6872468"/>
          </a:xfrm>
          <a:prstGeom prst="rect">
            <a:avLst/>
          </a:prstGeom>
        </p:spPr>
      </p:pic>
      <p:sp>
        <p:nvSpPr>
          <p:cNvPr id="2" name="タイトル 1">
            <a:extLst>
              <a:ext uri="{FF2B5EF4-FFF2-40B4-BE49-F238E27FC236}">
                <a16:creationId xmlns:a16="http://schemas.microsoft.com/office/drawing/2014/main" id="{F514DEA9-893C-44EA-B097-4B8842BA94DC}"/>
              </a:ext>
            </a:extLst>
          </p:cNvPr>
          <p:cNvSpPr>
            <a:spLocks noGrp="1"/>
          </p:cNvSpPr>
          <p:nvPr>
            <p:ph type="ctrTitle"/>
          </p:nvPr>
        </p:nvSpPr>
        <p:spPr/>
        <p:txBody>
          <a:bodyPr/>
          <a:lstStyle/>
          <a:p>
            <a:endParaRPr kumimoji="1" lang="ja-JP" altLang="en-US"/>
          </a:p>
        </p:txBody>
      </p:sp>
      <p:sp>
        <p:nvSpPr>
          <p:cNvPr id="3" name="字幕 2">
            <a:extLst>
              <a:ext uri="{FF2B5EF4-FFF2-40B4-BE49-F238E27FC236}">
                <a16:creationId xmlns:a16="http://schemas.microsoft.com/office/drawing/2014/main" id="{31C0F57B-33A0-0E5D-B008-2E528E6109BE}"/>
              </a:ext>
            </a:extLst>
          </p:cNvPr>
          <p:cNvSpPr>
            <a:spLocks noGrp="1"/>
          </p:cNvSpPr>
          <p:nvPr>
            <p:ph type="subTitle" idx="1"/>
          </p:nvPr>
        </p:nvSpPr>
        <p:spPr/>
        <p:txBody>
          <a:bodyPr/>
          <a:lstStyle/>
          <a:p>
            <a:endParaRPr kumimoji="1" lang="ja-JP" altLang="en-US"/>
          </a:p>
        </p:txBody>
      </p:sp>
      <p:sp>
        <p:nvSpPr>
          <p:cNvPr id="6" name="テキスト ボックス 5">
            <a:extLst>
              <a:ext uri="{FF2B5EF4-FFF2-40B4-BE49-F238E27FC236}">
                <a16:creationId xmlns:a16="http://schemas.microsoft.com/office/drawing/2014/main" id="{97167899-0790-DE54-B6B9-31588984B718}"/>
              </a:ext>
            </a:extLst>
          </p:cNvPr>
          <p:cNvSpPr txBox="1"/>
          <p:nvPr/>
        </p:nvSpPr>
        <p:spPr>
          <a:xfrm>
            <a:off x="4766565" y="1187705"/>
            <a:ext cx="5122607" cy="923330"/>
          </a:xfrm>
          <a:prstGeom prst="rect">
            <a:avLst/>
          </a:prstGeom>
          <a:noFill/>
        </p:spPr>
        <p:txBody>
          <a:bodyPr wrap="square" rtlCol="0">
            <a:spAutoFit/>
          </a:bodyPr>
          <a:lstStyle/>
          <a:p>
            <a:r>
              <a:rPr lang="ja-JP" altLang="en-US" sz="3600" b="1" i="0" u="none" strike="noStrike" dirty="0">
                <a:solidFill>
                  <a:srgbClr val="000000"/>
                </a:solidFill>
                <a:effectLst/>
                <a:ea typeface="Calibri" panose="020F0502020204030204" pitchFamily="34" charset="0"/>
              </a:rPr>
              <a:t>推薦のことば</a:t>
            </a:r>
            <a:r>
              <a:rPr lang="ja-JP" altLang="en-US" b="0" i="0" dirty="0">
                <a:solidFill>
                  <a:srgbClr val="000000"/>
                </a:solidFill>
                <a:effectLst/>
                <a:latin typeface="Calibri" panose="020F0502020204030204" pitchFamily="34" charset="0"/>
              </a:rPr>
              <a:t>​</a:t>
            </a:r>
            <a:br>
              <a:rPr lang="ja-JP" altLang="en-US" b="0" i="0" dirty="0">
                <a:solidFill>
                  <a:srgbClr val="000000"/>
                </a:solidFill>
                <a:effectLst/>
                <a:latin typeface="Calibri" panose="020F0502020204030204" pitchFamily="34" charset="0"/>
              </a:rPr>
            </a:br>
            <a:endParaRPr kumimoji="1" lang="ja-JP" altLang="en-US" dirty="0"/>
          </a:p>
        </p:txBody>
      </p:sp>
      <p:sp>
        <p:nvSpPr>
          <p:cNvPr id="7" name="テキスト ボックス 6">
            <a:extLst>
              <a:ext uri="{FF2B5EF4-FFF2-40B4-BE49-F238E27FC236}">
                <a16:creationId xmlns:a16="http://schemas.microsoft.com/office/drawing/2014/main" id="{B65328B4-809F-456A-7892-0702B2968D33}"/>
              </a:ext>
            </a:extLst>
          </p:cNvPr>
          <p:cNvSpPr txBox="1"/>
          <p:nvPr/>
        </p:nvSpPr>
        <p:spPr>
          <a:xfrm>
            <a:off x="3914203" y="1757988"/>
            <a:ext cx="7777316" cy="830997"/>
          </a:xfrm>
          <a:prstGeom prst="rect">
            <a:avLst/>
          </a:prstGeom>
          <a:noFill/>
        </p:spPr>
        <p:txBody>
          <a:bodyPr wrap="square" rtlCol="0">
            <a:spAutoFit/>
          </a:bodyPr>
          <a:lstStyle/>
          <a:p>
            <a:r>
              <a:rPr lang="ja" altLang="en-US" sz="2400" dirty="0">
                <a:solidFill>
                  <a:srgbClr val="000000"/>
                </a:solidFill>
                <a:latin typeface="Calibri" panose="020F0502020204030204" pitchFamily="34" charset="0"/>
              </a:rPr>
              <a:t>株式会社</a:t>
            </a:r>
            <a:r>
              <a:rPr lang="en-US" altLang="ja-JP" sz="2400">
                <a:solidFill>
                  <a:srgbClr val="000000"/>
                </a:solidFill>
                <a:latin typeface="Calibri" panose="020F0502020204030204" pitchFamily="34" charset="0"/>
              </a:rPr>
              <a:t>ZERO</a:t>
            </a:r>
            <a:r>
              <a:rPr lang="ja-JP" altLang="en-US" sz="2400" b="1" i="0">
                <a:solidFill>
                  <a:srgbClr val="333333"/>
                </a:solidFill>
                <a:effectLst/>
                <a:latin typeface="Helvetica" panose="020B0604020202020204" pitchFamily="34" charset="0"/>
              </a:rPr>
              <a:t>　</a:t>
            </a:r>
            <a:r>
              <a:rPr lang="ja" altLang="en-US" sz="2400" b="1" i="0" dirty="0">
                <a:solidFill>
                  <a:srgbClr val="333333"/>
                </a:solidFill>
                <a:effectLst/>
                <a:latin typeface="Helvetica" panose="020B0604020202020204" pitchFamily="34" charset="0"/>
              </a:rPr>
              <a:t>平岡国彦</a:t>
            </a:r>
            <a:r>
              <a:rPr lang="ja-JP" altLang="en-US" sz="2400" b="1" i="0" dirty="0">
                <a:solidFill>
                  <a:srgbClr val="333333"/>
                </a:solidFill>
                <a:effectLst/>
                <a:latin typeface="Helvetica" panose="020B0604020202020204" pitchFamily="34" charset="0"/>
              </a:rPr>
              <a:t>様</a:t>
            </a:r>
            <a:br>
              <a:rPr lang="ja-JP" altLang="en-US" sz="2400" b="1" i="0" dirty="0">
                <a:solidFill>
                  <a:srgbClr val="000000"/>
                </a:solidFill>
                <a:effectLst/>
                <a:latin typeface="Calibri" panose="020F0502020204030204" pitchFamily="34" charset="0"/>
              </a:rPr>
            </a:br>
            <a:endParaRPr kumimoji="1" lang="ja-JP" altLang="en-US" sz="2400" b="1" dirty="0"/>
          </a:p>
        </p:txBody>
      </p:sp>
      <p:sp>
        <p:nvSpPr>
          <p:cNvPr id="8" name="テキスト ボックス 7">
            <a:extLst>
              <a:ext uri="{FF2B5EF4-FFF2-40B4-BE49-F238E27FC236}">
                <a16:creationId xmlns:a16="http://schemas.microsoft.com/office/drawing/2014/main" id="{31FFB008-445A-48E7-F2F9-56E372277634}"/>
              </a:ext>
            </a:extLst>
          </p:cNvPr>
          <p:cNvSpPr txBox="1"/>
          <p:nvPr/>
        </p:nvSpPr>
        <p:spPr>
          <a:xfrm>
            <a:off x="1524000" y="2133621"/>
            <a:ext cx="9499600" cy="3170099"/>
          </a:xfrm>
          <a:prstGeom prst="rect">
            <a:avLst/>
          </a:prstGeom>
          <a:noFill/>
        </p:spPr>
        <p:txBody>
          <a:bodyPr wrap="square" rtlCol="0">
            <a:spAutoFit/>
          </a:bodyPr>
          <a:lstStyle/>
          <a:p>
            <a:r>
              <a:rPr lang="ja" altLang="en-US" sz="2000" b="1" dirty="0">
                <a:solidFill>
                  <a:srgbClr val="333333"/>
                </a:solidFill>
                <a:latin typeface="Helvetica" panose="020B0604020202020204" pitchFamily="34" charset="0"/>
              </a:rPr>
              <a:t>株式会社</a:t>
            </a:r>
            <a:r>
              <a:rPr lang="en-US" altLang="ja-JP" sz="2000" b="1" dirty="0">
                <a:solidFill>
                  <a:srgbClr val="333333"/>
                </a:solidFill>
                <a:latin typeface="Helvetica" panose="020B0604020202020204" pitchFamily="34" charset="0"/>
              </a:rPr>
              <a:t>ZERO</a:t>
            </a:r>
            <a:r>
              <a:rPr lang="ja" altLang="en-US" sz="2000" b="1" dirty="0">
                <a:solidFill>
                  <a:srgbClr val="333333"/>
                </a:solidFill>
                <a:latin typeface="Helvetica" panose="020B0604020202020204" pitchFamily="34" charset="0"/>
              </a:rPr>
              <a:t>の平岡国彦</a:t>
            </a:r>
            <a:r>
              <a:rPr lang="ja-JP" altLang="en-US" sz="2000" b="1" i="0" dirty="0">
                <a:solidFill>
                  <a:srgbClr val="333333"/>
                </a:solidFill>
                <a:effectLst/>
                <a:latin typeface="Helvetica" panose="020B0604020202020204" pitchFamily="34" charset="0"/>
              </a:rPr>
              <a:t>さんを推薦致します。</a:t>
            </a:r>
            <a:br>
              <a:rPr lang="ja-JP" altLang="en-US" sz="2000" b="1" dirty="0"/>
            </a:br>
            <a:r>
              <a:rPr lang="ja" altLang="en-US" sz="2000" b="1" dirty="0">
                <a:solidFill>
                  <a:srgbClr val="333333"/>
                </a:solidFill>
                <a:latin typeface="Helvetica" panose="020B0604020202020204" pitchFamily="34" charset="0"/>
              </a:rPr>
              <a:t>平岡さんのドローンスクールで免許を取得し、ドローンも購入致しました。</a:t>
            </a:r>
            <a:br>
              <a:rPr lang="ja-JP" altLang="en-US" sz="2000" b="1" dirty="0"/>
            </a:br>
            <a:r>
              <a:rPr lang="ja" altLang="en-US" sz="2000" b="1" dirty="0">
                <a:solidFill>
                  <a:srgbClr val="333333"/>
                </a:solidFill>
                <a:latin typeface="Helvetica" panose="020B0604020202020204" pitchFamily="34" charset="0"/>
              </a:rPr>
              <a:t>法律から操作まで丁寧にご指導頂けたおかげで一回で合格する事が出来ました。</a:t>
            </a:r>
            <a:br>
              <a:rPr lang="ja-JP" altLang="en-US" sz="2000" b="1" dirty="0"/>
            </a:br>
            <a:r>
              <a:rPr lang="ja" altLang="en-US" sz="2000" b="1" dirty="0">
                <a:solidFill>
                  <a:srgbClr val="333333"/>
                </a:solidFill>
                <a:latin typeface="Helvetica" panose="020B0604020202020204" pitchFamily="34" charset="0"/>
              </a:rPr>
              <a:t>また、アフターフォローもとても丁寧で現場で何かトラブルが出た際もすぐに対応してくれます。</a:t>
            </a:r>
            <a:endParaRPr lang="en-US" altLang="ja" sz="2000" b="1" dirty="0">
              <a:solidFill>
                <a:srgbClr val="333333"/>
              </a:solidFill>
              <a:latin typeface="Helvetica" panose="020B0604020202020204" pitchFamily="34" charset="0"/>
            </a:endParaRPr>
          </a:p>
          <a:p>
            <a:r>
              <a:rPr lang="ja" altLang="en-US" sz="2000" b="1" dirty="0">
                <a:solidFill>
                  <a:srgbClr val="333333"/>
                </a:solidFill>
                <a:latin typeface="Helvetica" panose="020B0604020202020204" pitchFamily="34" charset="0"/>
              </a:rPr>
              <a:t>ドローンを操作中のトラブルは紛失の恐れもありとても緊急性が高いです</a:t>
            </a:r>
            <a:endParaRPr lang="en-US" altLang="ja" sz="2000" b="1" dirty="0">
              <a:solidFill>
                <a:srgbClr val="333333"/>
              </a:solidFill>
              <a:latin typeface="Helvetica" panose="020B0604020202020204" pitchFamily="34" charset="0"/>
            </a:endParaRPr>
          </a:p>
          <a:p>
            <a:r>
              <a:rPr lang="ja" altLang="en-US" sz="2000" b="1" dirty="0">
                <a:solidFill>
                  <a:srgbClr val="333333"/>
                </a:solidFill>
                <a:latin typeface="Helvetica" panose="020B0604020202020204" pitchFamily="34" charset="0"/>
              </a:rPr>
              <a:t>平岡さんはレスポンスがとても早くすぐに問題解決をしてくれます。</a:t>
            </a:r>
            <a:endParaRPr lang="en-US" altLang="ja" sz="2000" b="1" dirty="0">
              <a:solidFill>
                <a:srgbClr val="333333"/>
              </a:solidFill>
              <a:latin typeface="Helvetica" panose="020B0604020202020204" pitchFamily="34" charset="0"/>
            </a:endParaRPr>
          </a:p>
          <a:p>
            <a:r>
              <a:rPr lang="ja" altLang="en-US" sz="2000" b="1" dirty="0"/>
              <a:t>ここまで手厚く迅速なサポートを私は見たことがありません。</a:t>
            </a:r>
            <a:endParaRPr lang="en-US" altLang="ja" sz="2000" b="1" dirty="0"/>
          </a:p>
          <a:p>
            <a:r>
              <a:rPr lang="ja" altLang="en-US" sz="2000" b="1" dirty="0"/>
              <a:t>安心、安全を買う意味でも私は免許の取得は平岡さんのスクールをお薦めします</a:t>
            </a:r>
            <a:br>
              <a:rPr lang="ja-JP" altLang="en-US" sz="2000" b="1" dirty="0"/>
            </a:br>
            <a:r>
              <a:rPr lang="ja-JP" altLang="en-US" sz="2000" b="1" i="0" dirty="0">
                <a:solidFill>
                  <a:srgbClr val="333333"/>
                </a:solidFill>
                <a:effectLst/>
                <a:latin typeface="Helvetica" panose="020B0604020202020204" pitchFamily="34" charset="0"/>
              </a:rPr>
              <a:t>上記の理由により</a:t>
            </a:r>
            <a:r>
              <a:rPr lang="ja" altLang="en-US" sz="2000" b="1" dirty="0">
                <a:solidFill>
                  <a:srgbClr val="333333"/>
                </a:solidFill>
                <a:latin typeface="Helvetica" panose="020B0604020202020204" pitchFamily="34" charset="0"/>
              </a:rPr>
              <a:t>株式会社</a:t>
            </a:r>
            <a:r>
              <a:rPr lang="en-US" altLang="ja-JP" sz="2000" b="1">
                <a:solidFill>
                  <a:srgbClr val="333333"/>
                </a:solidFill>
                <a:latin typeface="Helvetica" panose="020B0604020202020204" pitchFamily="34" charset="0"/>
              </a:rPr>
              <a:t>ZERO</a:t>
            </a:r>
            <a:r>
              <a:rPr lang="ja-JP" altLang="en-US" sz="2000" b="1" i="0">
                <a:solidFill>
                  <a:srgbClr val="333333"/>
                </a:solidFill>
                <a:effectLst/>
                <a:latin typeface="Helvetica" panose="020B0604020202020204" pitchFamily="34" charset="0"/>
              </a:rPr>
              <a:t>の</a:t>
            </a:r>
            <a:r>
              <a:rPr lang="ja" altLang="en-US" sz="2000" b="1" i="0" dirty="0">
                <a:solidFill>
                  <a:srgbClr val="333333"/>
                </a:solidFill>
                <a:effectLst/>
                <a:latin typeface="Helvetica" panose="020B0604020202020204" pitchFamily="34" charset="0"/>
              </a:rPr>
              <a:t>平岡国彦</a:t>
            </a:r>
            <a:r>
              <a:rPr lang="ja-JP" altLang="en-US" sz="2000" b="1" i="0" dirty="0">
                <a:solidFill>
                  <a:srgbClr val="333333"/>
                </a:solidFill>
                <a:effectLst/>
                <a:latin typeface="Helvetica" panose="020B0604020202020204" pitchFamily="34" charset="0"/>
              </a:rPr>
              <a:t>さんをここに推薦させて頂きます。</a:t>
            </a:r>
            <a:endParaRPr kumimoji="1" lang="ja-JP" altLang="en-US" sz="2000" b="1" dirty="0"/>
          </a:p>
        </p:txBody>
      </p:sp>
      <p:sp>
        <p:nvSpPr>
          <p:cNvPr id="9" name="テキスト ボックス 8">
            <a:extLst>
              <a:ext uri="{FF2B5EF4-FFF2-40B4-BE49-F238E27FC236}">
                <a16:creationId xmlns:a16="http://schemas.microsoft.com/office/drawing/2014/main" id="{27D739A7-161E-9EC2-4FDD-0FDBD4037A95}"/>
              </a:ext>
            </a:extLst>
          </p:cNvPr>
          <p:cNvSpPr txBox="1"/>
          <p:nvPr/>
        </p:nvSpPr>
        <p:spPr>
          <a:xfrm>
            <a:off x="8583561" y="5349875"/>
            <a:ext cx="3087329" cy="646331"/>
          </a:xfrm>
          <a:prstGeom prst="rect">
            <a:avLst/>
          </a:prstGeom>
          <a:noFill/>
        </p:spPr>
        <p:txBody>
          <a:bodyPr wrap="square" rtlCol="0">
            <a:spAutoFit/>
          </a:bodyPr>
          <a:lstStyle/>
          <a:p>
            <a:r>
              <a:rPr lang="ja-JP" altLang="en-US" b="1" i="0" u="none" strike="noStrike" dirty="0">
                <a:solidFill>
                  <a:srgbClr val="000000"/>
                </a:solidFill>
                <a:effectLst/>
                <a:ea typeface="Calibri" panose="020F0502020204030204" pitchFamily="34" charset="0"/>
              </a:rPr>
              <a:t>令和</a:t>
            </a:r>
            <a:r>
              <a:rPr lang="LID4096" altLang="ja-JP" b="1" dirty="0">
                <a:solidFill>
                  <a:srgbClr val="000000"/>
                </a:solidFill>
                <a:ea typeface="Calibri" panose="020F0502020204030204" pitchFamily="34" charset="0"/>
              </a:rPr>
              <a:t>4</a:t>
            </a:r>
            <a:r>
              <a:rPr lang="ja-JP" altLang="en-US" b="1" i="0" u="none" strike="noStrike" dirty="0">
                <a:solidFill>
                  <a:srgbClr val="000000"/>
                </a:solidFill>
                <a:effectLst/>
                <a:ea typeface="Calibri" panose="020F0502020204030204" pitchFamily="34" charset="0"/>
              </a:rPr>
              <a:t>年</a:t>
            </a:r>
            <a:r>
              <a:rPr lang="LID4096" altLang="ja-JP" b="1" dirty="0">
                <a:solidFill>
                  <a:srgbClr val="000000"/>
                </a:solidFill>
                <a:latin typeface="Calibri" panose="020F0502020204030204" pitchFamily="34" charset="0"/>
                <a:ea typeface="Calibri" panose="020F0502020204030204" pitchFamily="34" charset="0"/>
              </a:rPr>
              <a:t>12</a:t>
            </a:r>
            <a:r>
              <a:rPr lang="ja-JP" altLang="en-US" b="1" i="0" u="none" strike="noStrike" dirty="0">
                <a:solidFill>
                  <a:srgbClr val="000000"/>
                </a:solidFill>
                <a:effectLst/>
                <a:ea typeface="Calibri" panose="020F0502020204030204" pitchFamily="34" charset="0"/>
              </a:rPr>
              <a:t>月</a:t>
            </a:r>
            <a:r>
              <a:rPr lang="LID4096" altLang="ja-JP" b="1" dirty="0">
                <a:solidFill>
                  <a:srgbClr val="000000"/>
                </a:solidFill>
                <a:latin typeface="Calibri" panose="020F0502020204030204" pitchFamily="34" charset="0"/>
                <a:ea typeface="Calibri" panose="020F0502020204030204" pitchFamily="34" charset="0"/>
              </a:rPr>
              <a:t>30</a:t>
            </a:r>
            <a:r>
              <a:rPr lang="ja-JP" altLang="en-US" b="1" i="0" u="none" strike="noStrike" dirty="0">
                <a:solidFill>
                  <a:srgbClr val="000000"/>
                </a:solidFill>
                <a:effectLst/>
                <a:ea typeface="Calibri" panose="020F0502020204030204" pitchFamily="34" charset="0"/>
              </a:rPr>
              <a:t>日　</a:t>
            </a:r>
            <a:r>
              <a:rPr lang="ja-JP" altLang="en-US" b="0" i="0" dirty="0">
                <a:solidFill>
                  <a:srgbClr val="000000"/>
                </a:solidFill>
                <a:effectLst/>
                <a:latin typeface="Calibri" panose="020F0502020204030204" pitchFamily="34" charset="0"/>
              </a:rPr>
              <a:t>​</a:t>
            </a:r>
            <a:br>
              <a:rPr lang="ja-JP" altLang="en-US" b="0" i="0" dirty="0">
                <a:solidFill>
                  <a:srgbClr val="000000"/>
                </a:solidFill>
                <a:effectLst/>
                <a:latin typeface="Calibri" panose="020F0502020204030204" pitchFamily="34" charset="0"/>
              </a:rPr>
            </a:br>
            <a:r>
              <a:rPr lang="en-US" altLang="ja-JP" b="1" i="0" u="none" strike="noStrike" dirty="0">
                <a:solidFill>
                  <a:srgbClr val="000000"/>
                </a:solidFill>
                <a:effectLst/>
                <a:ea typeface="Calibri" panose="020F0502020204030204" pitchFamily="34" charset="0"/>
              </a:rPr>
              <a:t>Growth</a:t>
            </a:r>
            <a:r>
              <a:rPr lang="ja-JP" altLang="en-US" b="1" i="0" u="none" strike="noStrike" dirty="0">
                <a:solidFill>
                  <a:srgbClr val="000000"/>
                </a:solidFill>
                <a:effectLst/>
                <a:ea typeface="Calibri" panose="020F0502020204030204" pitchFamily="34" charset="0"/>
              </a:rPr>
              <a:t>合同会社 山口聡一</a:t>
            </a:r>
            <a:r>
              <a:rPr lang="ja-JP" altLang="en-US" b="0" i="0" dirty="0">
                <a:solidFill>
                  <a:srgbClr val="000000"/>
                </a:solidFill>
                <a:effectLst/>
                <a:latin typeface="Calibri" panose="020F0502020204030204" pitchFamily="34" charset="0"/>
              </a:rPr>
              <a:t>​</a:t>
            </a:r>
            <a:endParaRPr kumimoji="1" lang="ja-JP" altLang="en-US" dirty="0"/>
          </a:p>
        </p:txBody>
      </p:sp>
    </p:spTree>
    <p:extLst>
      <p:ext uri="{BB962C8B-B14F-4D97-AF65-F5344CB8AC3E}">
        <p14:creationId xmlns:p14="http://schemas.microsoft.com/office/powerpoint/2010/main" val="225569718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TotalTime>
  <Words>182</Words>
  <Application>Microsoft Office PowerPoint</Application>
  <PresentationFormat>ワイド画面</PresentationFormat>
  <Paragraphs>8</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游ゴシック</vt:lpstr>
      <vt:lpstr>游ゴシック Light</vt:lpstr>
      <vt:lpstr>Arial</vt:lpstr>
      <vt:lpstr>Calibri</vt:lpstr>
      <vt:lpstr>Helvetica</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山口 聡一</dc:creator>
  <cp:lastModifiedBy>山口 聡一</cp:lastModifiedBy>
  <cp:revision>6</cp:revision>
  <dcterms:created xsi:type="dcterms:W3CDTF">2022-09-07T12:49:01Z</dcterms:created>
  <dcterms:modified xsi:type="dcterms:W3CDTF">2023-01-16T02:13:59Z</dcterms:modified>
</cp:coreProperties>
</file>