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71" r:id="rId1"/>
  </p:sldMasterIdLst>
  <p:sldIdLst>
    <p:sldId id="257" r:id="rId2"/>
  </p:sldIdLst>
  <p:sldSz cx="12192000" cy="6858000"/>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5" d="100"/>
          <a:sy n="85" d="100"/>
        </p:scale>
        <p:origin x="13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ja-JP" altLang="en-US"/>
              <a:t>マスター タイトルの書式設定</a:t>
            </a:r>
            <a:endParaRPr lang="en-US" dirty="0"/>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8F8725A-28AD-45F8-B362-09C8E353BCD4}" type="datetimeFigureOut">
              <a:rPr kumimoji="1" lang="ja-JP" altLang="en-US" smtClean="0"/>
              <a:t>2023/1/16</a:t>
            </a:fld>
            <a:endParaRPr kumimoji="1" lang="ja-JP" altLang="en-US"/>
          </a:p>
        </p:txBody>
      </p:sp>
      <p:sp>
        <p:nvSpPr>
          <p:cNvPr id="5" name="Footer Placeholder 4"/>
          <p:cNvSpPr>
            <a:spLocks noGrp="1"/>
          </p:cNvSpPr>
          <p:nvPr>
            <p:ph type="ftr" sz="quarter" idx="11"/>
          </p:nvPr>
        </p:nvSpPr>
        <p:spPr>
          <a:xfrm>
            <a:off x="1127124" y="329307"/>
            <a:ext cx="5943668" cy="309201"/>
          </a:xfrm>
        </p:spPr>
        <p:txBody>
          <a:bodyPr/>
          <a:lstStyle/>
          <a:p>
            <a:endParaRPr kumimoji="1" lang="ja-JP" altLang="en-US"/>
          </a:p>
        </p:txBody>
      </p:sp>
      <p:sp>
        <p:nvSpPr>
          <p:cNvPr id="6" name="Slide Number Placeholder 5"/>
          <p:cNvSpPr>
            <a:spLocks noGrp="1"/>
          </p:cNvSpPr>
          <p:nvPr>
            <p:ph type="sldNum" sz="quarter" idx="12"/>
          </p:nvPr>
        </p:nvSpPr>
        <p:spPr>
          <a:xfrm>
            <a:off x="9924392" y="134930"/>
            <a:ext cx="811019" cy="503578"/>
          </a:xfrm>
        </p:spPr>
        <p:txBody>
          <a:bodyPr/>
          <a:lstStyle/>
          <a:p>
            <a:fld id="{F8D8928E-AA9A-4D89-BC1F-A2C05AB4BD92}" type="slidenum">
              <a:rPr kumimoji="1" lang="ja-JP" altLang="en-US" smtClean="0"/>
              <a:t>‹#›</a:t>
            </a:fld>
            <a:endParaRPr kumimoji="1" lang="ja-JP" altLang="en-US"/>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391926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8F8725A-28AD-45F8-B362-09C8E353BCD4}" type="datetimeFigureOut">
              <a:rPr kumimoji="1" lang="ja-JP" altLang="en-US" smtClean="0"/>
              <a:t>2023/1/16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8D8928E-AA9A-4D89-BC1F-A2C05AB4BD92}" type="slidenum">
              <a:rPr kumimoji="1" lang="ja-JP" altLang="en-US" smtClean="0"/>
              <a:t>‹#›</a:t>
            </a:fld>
            <a:endParaRPr kumimoji="1" lang="ja-JP" altLang="en-US"/>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4255736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8F8725A-28AD-45F8-B362-09C8E353BCD4}" type="datetimeFigureOut">
              <a:rPr kumimoji="1" lang="ja-JP" altLang="en-US" smtClean="0"/>
              <a:t>2023/1/16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8D8928E-AA9A-4D89-BC1F-A2C05AB4BD92}" type="slidenum">
              <a:rPr kumimoji="1" lang="ja-JP" altLang="en-US" smtClean="0"/>
              <a:t>‹#›</a:t>
            </a:fld>
            <a:endParaRPr kumimoji="1" lang="ja-JP" altLang="en-US"/>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extLst>
      <p:ext uri="{BB962C8B-B14F-4D97-AF65-F5344CB8AC3E}">
        <p14:creationId xmlns:p14="http://schemas.microsoft.com/office/powerpoint/2010/main" val="3173007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lvl1pPr>
              <a:defRPr sz="1200"/>
            </a:lvl1pPr>
          </a:lstStyle>
          <a:p>
            <a:fld id="{B8F8725A-28AD-45F8-B362-09C8E353BCD4}" type="datetimeFigureOut">
              <a:rPr kumimoji="1" lang="ja-JP" altLang="en-US" smtClean="0"/>
              <a:t>2023/1/16</a:t>
            </a:fld>
            <a:endParaRPr kumimoji="1" lang="ja-JP" altLang="en-US"/>
          </a:p>
        </p:txBody>
      </p:sp>
      <p:sp>
        <p:nvSpPr>
          <p:cNvPr id="5" name="Footer Placeholder 4"/>
          <p:cNvSpPr>
            <a:spLocks noGrp="1"/>
          </p:cNvSpPr>
          <p:nvPr>
            <p:ph type="ftr" sz="quarter" idx="11"/>
          </p:nvPr>
        </p:nvSpPr>
        <p:spPr/>
        <p:txBody>
          <a:bodyPr/>
          <a:lstStyle>
            <a:lvl1pPr>
              <a:defRPr sz="1200"/>
            </a:lvl1pPr>
          </a:lstStyle>
          <a:p>
            <a:endParaRPr kumimoji="1" lang="ja-JP" altLang="en-US"/>
          </a:p>
        </p:txBody>
      </p:sp>
      <p:sp>
        <p:nvSpPr>
          <p:cNvPr id="6" name="Slide Number Placeholder 5"/>
          <p:cNvSpPr>
            <a:spLocks noGrp="1"/>
          </p:cNvSpPr>
          <p:nvPr>
            <p:ph type="sldNum" sz="quarter" idx="12"/>
          </p:nvPr>
        </p:nvSpPr>
        <p:spPr/>
        <p:txBody>
          <a:bodyPr/>
          <a:lstStyle/>
          <a:p>
            <a:fld id="{F8D8928E-AA9A-4D89-BC1F-A2C05AB4BD92}" type="slidenum">
              <a:rPr kumimoji="1" lang="ja-JP" altLang="en-US" smtClean="0"/>
              <a:t>‹#›</a:t>
            </a:fld>
            <a:endParaRPr kumimoji="1" lang="ja-JP" altLang="en-US"/>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538047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ja-JP" altLang="en-US"/>
              <a:t>マスター タイトルの書式設定</a:t>
            </a:r>
            <a:endParaRPr lang="en-US" dirty="0"/>
          </a:p>
        </p:txBody>
      </p:sp>
      <p:sp>
        <p:nvSpPr>
          <p:cNvPr id="3" name="Text Placeholder 2"/>
          <p:cNvSpPr>
            <a:spLocks noGrp="1"/>
          </p:cNvSpPr>
          <p:nvPr>
            <p:ph type="body" idx="1" hasCustomPrompt="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8F8725A-28AD-45F8-B362-09C8E353BCD4}" type="datetimeFigureOut">
              <a:rPr kumimoji="1" lang="ja-JP" altLang="en-US" smtClean="0"/>
              <a:t>2023/1/16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8D8928E-AA9A-4D89-BC1F-A2C05AB4BD92}" type="slidenum">
              <a:rPr kumimoji="1" lang="ja-JP" altLang="en-US" smtClean="0"/>
              <a:t>‹#›</a:t>
            </a:fld>
            <a:endParaRPr kumimoji="1" lang="ja-JP" altLang="en-US"/>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029287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129166" y="2165621"/>
            <a:ext cx="4645152" cy="329385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095606" y="2171769"/>
            <a:ext cx="4645152" cy="328709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8F8725A-28AD-45F8-B362-09C8E353BCD4}" type="datetimeFigureOut">
              <a:rPr kumimoji="1" lang="ja-JP" altLang="en-US" smtClean="0"/>
              <a:t>2023/1/16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8D8928E-AA9A-4D89-BC1F-A2C05AB4BD92}" type="slidenum">
              <a:rPr kumimoji="1" lang="ja-JP" altLang="en-US" smtClean="0"/>
              <a:t>‹#›</a:t>
            </a:fld>
            <a:endParaRPr kumimoji="1" lang="ja-JP" altLang="en-US"/>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667063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129166" y="2974448"/>
            <a:ext cx="4645152" cy="24938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094337" y="2971669"/>
            <a:ext cx="4645152" cy="248719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8F8725A-28AD-45F8-B362-09C8E353BCD4}" type="datetimeFigureOut">
              <a:rPr kumimoji="1" lang="ja-JP" altLang="en-US" smtClean="0"/>
              <a:t>2023/1/16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8D8928E-AA9A-4D89-BC1F-A2C05AB4BD92}" type="slidenum">
              <a:rPr kumimoji="1" lang="ja-JP" altLang="en-US" smtClean="0"/>
              <a:t>‹#›</a:t>
            </a:fld>
            <a:endParaRPr kumimoji="1" lang="ja-JP" altLang="en-US"/>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655433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8F8725A-28AD-45F8-B362-09C8E353BCD4}" type="datetimeFigureOut">
              <a:rPr kumimoji="1" lang="ja-JP" altLang="en-US" smtClean="0"/>
              <a:t>2023/1/16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8D8928E-AA9A-4D89-BC1F-A2C05AB4BD92}" type="slidenum">
              <a:rPr kumimoji="1" lang="ja-JP" altLang="en-US" smtClean="0"/>
              <a:t>‹#›</a:t>
            </a:fld>
            <a:endParaRPr kumimoji="1" lang="ja-JP" altLang="en-US"/>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871306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F8725A-28AD-45F8-B362-09C8E353BCD4}" type="datetimeFigureOut">
              <a:rPr kumimoji="1" lang="ja-JP" altLang="en-US" smtClean="0"/>
              <a:t>2023/1/16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8D8928E-AA9A-4D89-BC1F-A2C05AB4BD92}" type="slidenum">
              <a:rPr kumimoji="1" lang="ja-JP" altLang="en-US" smtClean="0"/>
              <a:t>‹#›</a:t>
            </a:fld>
            <a:endParaRPr kumimoji="1" lang="ja-JP" altLang="en-US"/>
          </a:p>
        </p:txBody>
      </p:sp>
    </p:spTree>
    <p:extLst>
      <p:ext uri="{BB962C8B-B14F-4D97-AF65-F5344CB8AC3E}">
        <p14:creationId xmlns:p14="http://schemas.microsoft.com/office/powerpoint/2010/main" val="2392717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4723334" y="952578"/>
            <a:ext cx="6012470" cy="4505221"/>
          </a:xfrm>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8F8725A-28AD-45F8-B362-09C8E353BCD4}" type="datetimeFigureOut">
              <a:rPr kumimoji="1" lang="ja-JP" altLang="en-US" smtClean="0"/>
              <a:t>2023/1/16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8D8928E-AA9A-4D89-BC1F-A2C05AB4BD92}" type="slidenum">
              <a:rPr kumimoji="1" lang="ja-JP" altLang="en-US" smtClean="0"/>
              <a:t>‹#›</a:t>
            </a:fld>
            <a:endParaRPr kumimoji="1" lang="ja-JP" altLang="en-US"/>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214461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B8F8725A-28AD-45F8-B362-09C8E353BCD4}" type="datetimeFigureOut">
              <a:rPr kumimoji="1" lang="ja-JP" altLang="en-US" smtClean="0"/>
              <a:t>2023/1/16</a:t>
            </a:fld>
            <a:endParaRPr kumimoji="1" lang="ja-JP" altLang="en-US"/>
          </a:p>
        </p:txBody>
      </p:sp>
      <p:sp>
        <p:nvSpPr>
          <p:cNvPr id="6" name="Footer Placeholder 5"/>
          <p:cNvSpPr>
            <a:spLocks noGrp="1"/>
          </p:cNvSpPr>
          <p:nvPr>
            <p:ph type="ftr" sz="quarter" idx="11"/>
          </p:nvPr>
        </p:nvSpPr>
        <p:spPr>
          <a:xfrm>
            <a:off x="1125300" y="318640"/>
            <a:ext cx="4877818" cy="320931"/>
          </a:xfrm>
        </p:spPr>
        <p:txBody>
          <a:bodyPr/>
          <a:lstStyle/>
          <a:p>
            <a:endParaRPr kumimoji="1" lang="ja-JP" altLang="en-US"/>
          </a:p>
        </p:txBody>
      </p:sp>
      <p:sp>
        <p:nvSpPr>
          <p:cNvPr id="7" name="Slide Number Placeholder 6"/>
          <p:cNvSpPr>
            <a:spLocks noGrp="1"/>
          </p:cNvSpPr>
          <p:nvPr>
            <p:ph type="sldNum" sz="quarter" idx="12"/>
          </p:nvPr>
        </p:nvSpPr>
        <p:spPr>
          <a:xfrm>
            <a:off x="6176794" y="137408"/>
            <a:ext cx="811019" cy="503578"/>
          </a:xfrm>
        </p:spPr>
        <p:txBody>
          <a:bodyPr/>
          <a:lstStyle/>
          <a:p>
            <a:fld id="{F8D8928E-AA9A-4D89-BC1F-A2C05AB4BD92}" type="slidenum">
              <a:rPr kumimoji="1" lang="ja-JP" altLang="en-US" smtClean="0"/>
              <a:t>‹#›</a:t>
            </a:fld>
            <a:endParaRPr kumimoji="1" lang="ja-JP" altLang="en-US"/>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extLst>
      <p:ext uri="{BB962C8B-B14F-4D97-AF65-F5344CB8AC3E}">
        <p14:creationId xmlns:p14="http://schemas.microsoft.com/office/powerpoint/2010/main" val="26120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B8F8725A-28AD-45F8-B362-09C8E353BCD4}" type="datetimeFigureOut">
              <a:rPr kumimoji="1" lang="ja-JP" altLang="en-US" smtClean="0"/>
              <a:t>2023/1/16</a:t>
            </a:fld>
            <a:endParaRPr kumimoji="1" lang="ja-JP" altLang="en-US"/>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F8D8928E-AA9A-4D89-BC1F-A2C05AB4BD92}" type="slidenum">
              <a:rPr kumimoji="1" lang="ja-JP" altLang="en-US" smtClean="0"/>
              <a:t>‹#›</a:t>
            </a:fld>
            <a:endParaRPr kumimoji="1" lang="ja-JP" altLang="en-US"/>
          </a:p>
        </p:txBody>
      </p:sp>
    </p:spTree>
    <p:extLst>
      <p:ext uri="{BB962C8B-B14F-4D97-AF65-F5344CB8AC3E}">
        <p14:creationId xmlns:p14="http://schemas.microsoft.com/office/powerpoint/2010/main" val="1161360028"/>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l" defTabSz="914400" rtl="0" eaLnBrk="1" latinLnBrk="0" hangingPunct="1">
        <a:lnSpc>
          <a:spcPct val="90000"/>
        </a:lnSpc>
        <a:spcBef>
          <a:spcPct val="0"/>
        </a:spcBef>
        <a:buNone/>
        <a:defRPr kumimoji="1"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kumimoji="1"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a:extLst>
              <a:ext uri="{FF2B5EF4-FFF2-40B4-BE49-F238E27FC236}">
                <a16:creationId xmlns:a16="http://schemas.microsoft.com/office/drawing/2014/main" id="{C84944A0-4868-A68A-B3CD-96C79A83DE0D}"/>
              </a:ext>
            </a:extLst>
          </p:cNvPr>
          <p:cNvPicPr>
            <a:picLocks noChangeAspect="1"/>
          </p:cNvPicPr>
          <p:nvPr/>
        </p:nvPicPr>
        <p:blipFill rotWithShape="1">
          <a:blip r:embed="rId2"/>
          <a:srcRect l="29190" t="33191" r="35834" b="17989"/>
          <a:stretch/>
        </p:blipFill>
        <p:spPr>
          <a:xfrm>
            <a:off x="8806927" y="112889"/>
            <a:ext cx="3099929" cy="2306068"/>
          </a:xfrm>
          <a:prstGeom prst="rect">
            <a:avLst/>
          </a:prstGeom>
        </p:spPr>
      </p:pic>
      <p:sp>
        <p:nvSpPr>
          <p:cNvPr id="14" name="テキスト ボックス 13"/>
          <p:cNvSpPr txBox="1"/>
          <p:nvPr/>
        </p:nvSpPr>
        <p:spPr>
          <a:xfrm>
            <a:off x="7766755" y="4939515"/>
            <a:ext cx="3549379" cy="923330"/>
          </a:xfrm>
          <a:prstGeom prst="rect">
            <a:avLst/>
          </a:prstGeom>
          <a:noFill/>
        </p:spPr>
        <p:txBody>
          <a:bodyPr wrap="square">
            <a:spAutoFit/>
          </a:bodyPr>
          <a:lstStyle/>
          <a:p>
            <a:pPr algn="r"/>
            <a:r>
              <a:rPr lang="ja-JP" altLang="en-US" dirty="0"/>
              <a:t>令和５年１月１２日　</a:t>
            </a:r>
            <a:endParaRPr lang="en-US" altLang="ja-JP" dirty="0"/>
          </a:p>
          <a:p>
            <a:pPr algn="r"/>
            <a:r>
              <a:rPr lang="ja-JP" altLang="en-US" dirty="0"/>
              <a:t>アクサ生命保険株式会社　</a:t>
            </a:r>
            <a:endParaRPr lang="en-US" altLang="ja-JP" dirty="0"/>
          </a:p>
          <a:p>
            <a:pPr algn="r"/>
            <a:r>
              <a:rPr lang="ja-JP" altLang="en-US" dirty="0"/>
              <a:t>奥原 幹雄</a:t>
            </a:r>
          </a:p>
        </p:txBody>
      </p:sp>
      <p:sp>
        <p:nvSpPr>
          <p:cNvPr id="12" name="字幕 4"/>
          <p:cNvSpPr>
            <a:spLocks noGrp="1"/>
          </p:cNvSpPr>
          <p:nvPr>
            <p:ph type="subTitle" idx="1"/>
          </p:nvPr>
        </p:nvSpPr>
        <p:spPr>
          <a:xfrm>
            <a:off x="1066135" y="1394295"/>
            <a:ext cx="9290756" cy="3685587"/>
          </a:xfrm>
        </p:spPr>
        <p:txBody>
          <a:bodyPr>
            <a:normAutofit fontScale="82500" lnSpcReduction="20000"/>
          </a:bodyPr>
          <a:lstStyle/>
          <a:p>
            <a:r>
              <a:rPr lang="ja-JP" altLang="en-US" sz="2400" b="1" dirty="0"/>
              <a:t>株式会社サンクスUP　松山　将三郎　様</a:t>
            </a:r>
            <a:endParaRPr lang="en-US" altLang="ja-JP" sz="1900" b="1" dirty="0"/>
          </a:p>
          <a:p>
            <a:pPr algn="l"/>
            <a:r>
              <a:rPr lang="ja-JP" altLang="en-US" sz="2000" dirty="0"/>
              <a:t>　</a:t>
            </a:r>
            <a:r>
              <a:rPr lang="ja-JP" altLang="en-US" sz="1400" dirty="0"/>
              <a:t>働くをゲーム化する人事評価制度＆チーム研修の</a:t>
            </a:r>
            <a:r>
              <a:rPr lang="ja-JP" altLang="en-US" sz="1400" dirty="0">
                <a:sym typeface="+mn-ea"/>
              </a:rPr>
              <a:t>松山将三郎</a:t>
            </a:r>
            <a:r>
              <a:rPr lang="ja-JP" altLang="en-US" sz="1400" dirty="0"/>
              <a:t>さんを推薦いたします。</a:t>
            </a:r>
          </a:p>
          <a:p>
            <a:pPr algn="l"/>
            <a:r>
              <a:rPr lang="ja-JP" altLang="en-US" sz="1400" dirty="0"/>
              <a:t>先日、松山さんのマンダラチャートのワークショップに参加させて頂きました。</a:t>
            </a:r>
            <a:endParaRPr lang="en-US" altLang="ja-JP" sz="1400" dirty="0"/>
          </a:p>
          <a:p>
            <a:pPr algn="l"/>
            <a:r>
              <a:rPr lang="ja-JP" altLang="en-US" sz="1400" dirty="0"/>
              <a:t>２０２３年は何としても成果を出したいと思って、事前にマンダラ手帳も購入し準備していましたが中々時間が取れず、</a:t>
            </a:r>
            <a:endParaRPr lang="en-US" altLang="ja-JP" sz="1400" dirty="0"/>
          </a:p>
          <a:p>
            <a:pPr algn="l"/>
            <a:r>
              <a:rPr lang="ja-JP" altLang="en-US" sz="1400" dirty="0"/>
              <a:t>手帳にも記入しないまま新年を迎えてしまっておりました。そんな時にタイミングよくワークショップへのお誘いをいただき、</a:t>
            </a:r>
            <a:endParaRPr lang="en-US" altLang="ja-JP" sz="1400" dirty="0"/>
          </a:p>
          <a:p>
            <a:pPr algn="l"/>
            <a:r>
              <a:rPr lang="ja-JP" altLang="en-US" sz="1400" dirty="0"/>
              <a:t>参加させて頂きました。数名のメンバーと一緒に、お互いの目標や実践項目などを発表し合って、ワイワイガヤガヤ</a:t>
            </a:r>
            <a:endParaRPr lang="en-US" altLang="ja-JP" sz="1400" dirty="0"/>
          </a:p>
          <a:p>
            <a:pPr algn="l"/>
            <a:r>
              <a:rPr lang="ja-JP" altLang="en-US" sz="1400" dirty="0"/>
              <a:t>楽しくワークショップが進められました。</a:t>
            </a:r>
            <a:endParaRPr lang="en-US" altLang="ja-JP" sz="1400" dirty="0"/>
          </a:p>
          <a:p>
            <a:pPr algn="l"/>
            <a:r>
              <a:rPr lang="ja-JP" altLang="en-US" sz="1400" dirty="0"/>
              <a:t>参加して感じたことは、お互いの目標や実践項目などを共有するため、参加者同士共通の目標が発見できたり、</a:t>
            </a:r>
            <a:endParaRPr lang="en-US" altLang="ja-JP" sz="1400" dirty="0"/>
          </a:p>
          <a:p>
            <a:pPr algn="l"/>
            <a:r>
              <a:rPr lang="ja-JP" altLang="en-US" sz="1400" dirty="0"/>
              <a:t>そこで共に頑張って行こうというチームワークが生まれるのを実感しました。</a:t>
            </a:r>
            <a:endParaRPr lang="en-US" altLang="ja-JP" sz="1400" dirty="0"/>
          </a:p>
          <a:p>
            <a:pPr algn="l"/>
            <a:r>
              <a:rPr lang="ja-JP" altLang="en-US" sz="1400" dirty="0"/>
              <a:t>企業などチームワークを高めたい組織にはお勧めのワークショップだと確認しましたので、</a:t>
            </a:r>
            <a:endParaRPr lang="en-US" altLang="ja-JP" sz="1400" dirty="0"/>
          </a:p>
          <a:p>
            <a:pPr algn="l"/>
            <a:r>
              <a:rPr lang="ja-JP" altLang="en-US" sz="1400" dirty="0"/>
              <a:t>ここに、（株）サンクスＵＰ 松山将三郎さんを推薦いたします。</a:t>
            </a:r>
            <a:endParaRPr lang="ja-JP" altLang="en-US" sz="1600" dirty="0"/>
          </a:p>
        </p:txBody>
      </p:sp>
    </p:spTree>
  </p:cSld>
  <p:clrMapOvr>
    <a:masterClrMapping/>
  </p:clrMapOvr>
</p:sld>
</file>

<file path=ppt/theme/theme1.xml><?xml version="1.0" encoding="utf-8"?>
<a:theme xmlns:a="http://schemas.openxmlformats.org/drawingml/2006/main" name="ギャラリー">
  <a:themeElements>
    <a:clrScheme name="ギャラリー">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ギャラリー">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ギャラリー">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docProps/app.xml><?xml version="1.0" encoding="utf-8"?>
<Properties xmlns="http://schemas.openxmlformats.org/officeDocument/2006/extended-properties" xmlns:vt="http://schemas.openxmlformats.org/officeDocument/2006/docPropsVTypes">
  <Template>Gallery</Template>
  <TotalTime>52</TotalTime>
  <Words>206</Words>
  <Application>Microsoft Office PowerPoint</Application>
  <PresentationFormat>ワイド画面</PresentationFormat>
  <Paragraphs>14</Paragraphs>
  <Slides>1</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1</vt:i4>
      </vt:variant>
    </vt:vector>
  </HeadingPairs>
  <TitlesOfParts>
    <vt:vector size="4" baseType="lpstr">
      <vt:lpstr>Arial</vt:lpstr>
      <vt:lpstr>Century Gothic</vt:lpstr>
      <vt:lpstr>ギャラリー</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kakky</dc:creator>
  <cp:lastModifiedBy>奥原 幹雄</cp:lastModifiedBy>
  <cp:revision>5</cp:revision>
  <dcterms:created xsi:type="dcterms:W3CDTF">2022-07-27T03:23:14Z</dcterms:created>
  <dcterms:modified xsi:type="dcterms:W3CDTF">2023-01-16T06:14:37Z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1041-10.8.2.6704</vt:lpwstr>
  </property>
</Properties>
</file>