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9" d="100"/>
          <a:sy n="39" d="100"/>
        </p:scale>
        <p:origin x="36" y="2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2023/1/23</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2023/1/23</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A1810A0B-AE2A-A2D9-5CD0-56CB299C8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5068585" y="433644"/>
            <a:ext cx="6489842" cy="522205"/>
          </a:xfrm>
        </p:spPr>
        <p:txBody>
          <a:bodyPr>
            <a:normAutofit/>
          </a:bodyPr>
          <a:lstStyle/>
          <a:p>
            <a:pPr algn="r"/>
            <a:r>
              <a:rPr lang="ja-JP" altLang="en-US" sz="2800" b="0" i="0" dirty="0">
                <a:solidFill>
                  <a:schemeClr val="bg1"/>
                </a:solidFill>
                <a:effectLst/>
                <a:latin typeface="Arial" panose="020B0604020202020204" pitchFamily="34" charset="0"/>
              </a:rPr>
              <a:t>株式会社　</a:t>
            </a:r>
            <a:r>
              <a:rPr lang="en-US" altLang="ja-JP" sz="2800" b="0" i="0" dirty="0">
                <a:solidFill>
                  <a:schemeClr val="bg1"/>
                </a:solidFill>
                <a:effectLst/>
                <a:latin typeface="Arial" panose="020B0604020202020204" pitchFamily="34" charset="0"/>
              </a:rPr>
              <a:t>AZZURRO</a:t>
            </a:r>
            <a:r>
              <a:rPr kumimoji="1" lang="ja-JP" altLang="en-US" sz="2800" b="1" dirty="0">
                <a:solidFill>
                  <a:schemeClr val="bg1"/>
                </a:solidFill>
                <a:latin typeface="ＭＳ Ｐ明朝" panose="02020600040205080304" pitchFamily="18" charset="-128"/>
                <a:ea typeface="ＭＳ Ｐ明朝" panose="02020600040205080304" pitchFamily="18" charset="-128"/>
              </a:rPr>
              <a:t>　紀川　和弘</a:t>
            </a:r>
            <a:r>
              <a:rPr lang="ja-JP" altLang="en-US" sz="2800" b="1" dirty="0">
                <a:solidFill>
                  <a:schemeClr val="bg1"/>
                </a:solidFill>
                <a:latin typeface="ＭＳ Ｐ明朝" panose="02020600040205080304" pitchFamily="18" charset="-128"/>
                <a:ea typeface="ＭＳ Ｐ明朝" panose="02020600040205080304" pitchFamily="18" charset="-128"/>
              </a:rPr>
              <a:t>様</a:t>
            </a:r>
            <a:endParaRPr kumimoji="1" lang="ja-JP" altLang="en-US" sz="2800" b="1" dirty="0">
              <a:solidFill>
                <a:schemeClr val="bg1"/>
              </a:solidFill>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730829" y="1077686"/>
            <a:ext cx="9363049" cy="5780314"/>
          </a:xfrm>
        </p:spPr>
        <p:txBody>
          <a:bodyPr>
            <a:normAutofit fontScale="92500" lnSpcReduction="10000"/>
          </a:bodyPr>
          <a:lstStyle/>
          <a:p>
            <a:pPr algn="l"/>
            <a:r>
              <a:rPr kumimoji="1" lang="ja-JP" altLang="en-US" b="1" dirty="0">
                <a:solidFill>
                  <a:schemeClr val="bg1"/>
                </a:solidFill>
                <a:latin typeface="ＭＳ Ｐ明朝" panose="02020600040205080304" pitchFamily="18" charset="-128"/>
                <a:ea typeface="ＭＳ Ｐ明朝" panose="02020600040205080304" pitchFamily="18" charset="-128"/>
              </a:rPr>
              <a:t>弊社の金属リサイクル工場ではお客様が持ち込んだスクラップをトラックの荷台から重機で降ろす作業を毎日の様に行っていますが、その際に万が一お客様の車を傷つけてしまったりお客様に怪我を負わせてしまったときの為に賠償保険に加入しているつもりでした。</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lang="ja-JP" altLang="en-US" b="1" dirty="0">
                <a:solidFill>
                  <a:schemeClr val="bg1"/>
                </a:solidFill>
                <a:latin typeface="ＭＳ Ｐ明朝" panose="02020600040205080304" pitchFamily="18" charset="-128"/>
                <a:ea typeface="ＭＳ Ｐ明朝" panose="02020600040205080304" pitchFamily="18" charset="-128"/>
              </a:rPr>
              <a:t>しかしいままで他社で加入していた保険内容を</a:t>
            </a:r>
            <a:r>
              <a:rPr lang="en-US" altLang="ja-JP" b="1" dirty="0">
                <a:solidFill>
                  <a:schemeClr val="bg1"/>
                </a:solidFill>
                <a:latin typeface="ＭＳ Ｐ明朝" panose="02020600040205080304" pitchFamily="18" charset="-128"/>
                <a:ea typeface="ＭＳ Ｐ明朝" panose="02020600040205080304" pitchFamily="18" charset="-128"/>
              </a:rPr>
              <a:t>(</a:t>
            </a:r>
            <a:r>
              <a:rPr lang="ja-JP" altLang="en-US" b="1" dirty="0">
                <a:solidFill>
                  <a:schemeClr val="bg1"/>
                </a:solidFill>
                <a:latin typeface="ＭＳ Ｐ明朝" panose="02020600040205080304" pitchFamily="18" charset="-128"/>
                <a:ea typeface="ＭＳ Ｐ明朝" panose="02020600040205080304" pitchFamily="18" charset="-128"/>
              </a:rPr>
              <a:t>株</a:t>
            </a:r>
            <a:r>
              <a:rPr lang="en-US" altLang="ja-JP" b="1" dirty="0">
                <a:solidFill>
                  <a:schemeClr val="bg1"/>
                </a:solidFill>
                <a:latin typeface="ＭＳ Ｐ明朝" panose="02020600040205080304" pitchFamily="18" charset="-128"/>
                <a:ea typeface="ＭＳ Ｐ明朝" panose="02020600040205080304" pitchFamily="18" charset="-128"/>
              </a:rPr>
              <a:t>)AZZURRO</a:t>
            </a:r>
            <a:r>
              <a:rPr lang="ja-JP" altLang="en-US" b="1" dirty="0">
                <a:solidFill>
                  <a:schemeClr val="bg1"/>
                </a:solidFill>
                <a:latin typeface="ＭＳ Ｐ明朝" panose="02020600040205080304" pitchFamily="18" charset="-128"/>
                <a:ea typeface="ＭＳ Ｐ明朝" panose="02020600040205080304" pitchFamily="18" charset="-128"/>
              </a:rPr>
              <a:t>の紀川さんに見直して頂いたところ、重機での事故に関しての賠償が除外されていたことが判りました。</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今まで事故が無かったから良かったものの、もし事故を起こしてしまっていたらと思うと怖くなります。</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今回、保険の見直しは本当に大事なことだとしみじみ思いました。</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lang="ja-JP" altLang="en-US" b="1" dirty="0">
                <a:solidFill>
                  <a:schemeClr val="bg1"/>
                </a:solidFill>
                <a:latin typeface="ＭＳ Ｐ明朝" panose="02020600040205080304" pitchFamily="18" charset="-128"/>
                <a:ea typeface="ＭＳ Ｐ明朝" panose="02020600040205080304" pitchFamily="18" charset="-128"/>
              </a:rPr>
              <a:t>弊社の業務内容を</a:t>
            </a:r>
            <a:r>
              <a:rPr kumimoji="1" lang="ja-JP" altLang="en-US" b="1" dirty="0">
                <a:solidFill>
                  <a:schemeClr val="bg1"/>
                </a:solidFill>
                <a:latin typeface="ＭＳ Ｐ明朝" panose="02020600040205080304" pitchFamily="18" charset="-128"/>
                <a:ea typeface="ＭＳ Ｐ明朝" panose="02020600040205080304" pitchFamily="18" charset="-128"/>
              </a:rPr>
              <a:t>きちんとヒアリングして必要な保障を提案してくれたことに感謝しかありませんし、親身になってご提案頂ける</a:t>
            </a:r>
            <a:r>
              <a:rPr kumimoji="1" lang="en-US" altLang="ja-JP" b="1" dirty="0">
                <a:solidFill>
                  <a:schemeClr val="bg1"/>
                </a:solidFill>
                <a:latin typeface="ＭＳ Ｐ明朝" panose="02020600040205080304" pitchFamily="18" charset="-128"/>
                <a:ea typeface="ＭＳ Ｐ明朝" panose="02020600040205080304" pitchFamily="18" charset="-128"/>
              </a:rPr>
              <a:t>(</a:t>
            </a:r>
            <a:r>
              <a:rPr kumimoji="1" lang="ja-JP" altLang="en-US" b="1" dirty="0">
                <a:solidFill>
                  <a:schemeClr val="bg1"/>
                </a:solidFill>
                <a:latin typeface="ＭＳ Ｐ明朝" panose="02020600040205080304" pitchFamily="18" charset="-128"/>
                <a:ea typeface="ＭＳ Ｐ明朝" panose="02020600040205080304" pitchFamily="18" charset="-128"/>
              </a:rPr>
              <a:t>株</a:t>
            </a:r>
            <a:r>
              <a:rPr kumimoji="1" lang="en-US" altLang="ja-JP" b="1" dirty="0">
                <a:solidFill>
                  <a:schemeClr val="bg1"/>
                </a:solidFill>
                <a:latin typeface="ＭＳ Ｐ明朝" panose="02020600040205080304" pitchFamily="18" charset="-128"/>
                <a:ea typeface="ＭＳ Ｐ明朝" panose="02020600040205080304" pitchFamily="18" charset="-128"/>
              </a:rPr>
              <a:t>)AZZURRO</a:t>
            </a:r>
            <a:r>
              <a:rPr kumimoji="1" lang="ja-JP" altLang="en-US" b="1" dirty="0">
                <a:solidFill>
                  <a:schemeClr val="bg1"/>
                </a:solidFill>
                <a:latin typeface="ＭＳ Ｐ明朝" panose="02020600040205080304" pitchFamily="18" charset="-128"/>
                <a:ea typeface="ＭＳ Ｐ明朝" panose="02020600040205080304" pitchFamily="18" charset="-128"/>
              </a:rPr>
              <a:t>の紀川さんをここに推薦いたします。</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株式会社 </a:t>
            </a:r>
            <a:r>
              <a:rPr lang="ja-JP" altLang="en-US" b="1" dirty="0">
                <a:solidFill>
                  <a:schemeClr val="bg1"/>
                </a:solidFill>
                <a:latin typeface="ＭＳ Ｐ明朝" panose="02020600040205080304" pitchFamily="18" charset="-128"/>
                <a:ea typeface="ＭＳ Ｐ明朝" panose="02020600040205080304" pitchFamily="18" charset="-128"/>
              </a:rPr>
              <a:t>ＺＥＲＯ</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194</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株式会社　AZZURRO　紀川　和弘様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平岡 国彦</cp:lastModifiedBy>
  <cp:revision>6</cp:revision>
  <dcterms:created xsi:type="dcterms:W3CDTF">2022-09-18T13:36:01Z</dcterms:created>
  <dcterms:modified xsi:type="dcterms:W3CDTF">2023-01-22T16:43:38Z</dcterms:modified>
</cp:coreProperties>
</file>