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9" r:id="rId1"/>
  </p:sldMasterIdLst>
  <p:sldIdLst>
    <p:sldId id="258" r:id="rId2"/>
    <p:sldId id="259" r:id="rId3"/>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68"/>
  </p:normalViewPr>
  <p:slideViewPr>
    <p:cSldViewPr snapToGrid="0">
      <p:cViewPr varScale="1">
        <p:scale>
          <a:sx n="104" d="100"/>
          <a:sy n="104" d="100"/>
        </p:scale>
        <p:origin x="75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43140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19787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1935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007334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9919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4107386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7630416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66488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347065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509130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104687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575009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141178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540202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280611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FDD3753-B7EC-A243-B0BB-623D751FE396}" type="datetimeFigureOut">
              <a:rPr kumimoji="1" lang="ja-JP" altLang="en-US" smtClean="0"/>
              <a:t>2023/1/24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459425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FDD3753-B7EC-A243-B0BB-623D751FE396}" type="datetimeFigureOut">
              <a:rPr kumimoji="1" lang="ja-JP" altLang="en-US" smtClean="0"/>
              <a:t>2023/1/24</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43D01FF-5E11-3F4E-913A-C8F0598D234D}" type="slidenum">
              <a:rPr kumimoji="1" lang="ja-JP" altLang="en-US" smtClean="0"/>
              <a:t>‹#›</a:t>
            </a:fld>
            <a:endParaRPr kumimoji="1" lang="ja-JP" altLang="en-US"/>
          </a:p>
        </p:txBody>
      </p:sp>
    </p:spTree>
    <p:extLst>
      <p:ext uri="{BB962C8B-B14F-4D97-AF65-F5344CB8AC3E}">
        <p14:creationId xmlns:p14="http://schemas.microsoft.com/office/powerpoint/2010/main" val="103057259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B8B49F-B045-482E-BF5A-B9DB91F8E5A5}"/>
              </a:ext>
            </a:extLst>
          </p:cNvPr>
          <p:cNvSpPr>
            <a:spLocks noGrp="1"/>
          </p:cNvSpPr>
          <p:nvPr>
            <p:ph type="title"/>
          </p:nvPr>
        </p:nvSpPr>
        <p:spPr>
          <a:xfrm>
            <a:off x="404090" y="0"/>
            <a:ext cx="10515600" cy="558511"/>
          </a:xfrm>
        </p:spPr>
        <p:txBody>
          <a:bodyPr>
            <a:normAutofit fontScale="90000"/>
          </a:bodyPr>
          <a:lstStyle/>
          <a:p>
            <a:r>
              <a:rPr kumimoji="1" lang="ja-JP" altLang="en-US" sz="2400" b="1" dirty="0">
                <a:latin typeface="+mn-ea"/>
                <a:ea typeface="+mn-ea"/>
              </a:rPr>
              <a:t>推薦の言葉　　</a:t>
            </a:r>
            <a:br>
              <a:rPr kumimoji="1" lang="en-US" altLang="ja-JP" sz="2400" b="1" dirty="0">
                <a:latin typeface="+mn-ea"/>
                <a:ea typeface="+mn-ea"/>
              </a:rPr>
            </a:br>
            <a:r>
              <a:rPr lang="ja-JP" altLang="en-US" sz="2400" b="1" dirty="0">
                <a:latin typeface="+mn-ea"/>
                <a:ea typeface="+mn-ea"/>
              </a:rPr>
              <a:t>防災用太陽光照明　株式会社オーディックス</a:t>
            </a:r>
            <a:r>
              <a:rPr kumimoji="1" lang="ja-JP" altLang="en-US" sz="2400" b="1" dirty="0">
                <a:latin typeface="+mn-ea"/>
                <a:ea typeface="+mn-ea"/>
              </a:rPr>
              <a:t>　畠山　剛治様</a:t>
            </a:r>
          </a:p>
        </p:txBody>
      </p:sp>
      <p:sp>
        <p:nvSpPr>
          <p:cNvPr id="3" name="コンテンツ プレースホルダー 2">
            <a:extLst>
              <a:ext uri="{FF2B5EF4-FFF2-40B4-BE49-F238E27FC236}">
                <a16:creationId xmlns:a16="http://schemas.microsoft.com/office/drawing/2014/main" id="{B54476FF-9E82-E2B9-FC8C-C41F413558AC}"/>
              </a:ext>
            </a:extLst>
          </p:cNvPr>
          <p:cNvSpPr>
            <a:spLocks noGrp="1"/>
          </p:cNvSpPr>
          <p:nvPr>
            <p:ph idx="1"/>
          </p:nvPr>
        </p:nvSpPr>
        <p:spPr>
          <a:xfrm>
            <a:off x="330201" y="1228436"/>
            <a:ext cx="9247908" cy="4930054"/>
          </a:xfrm>
        </p:spPr>
        <p:txBody>
          <a:bodyPr>
            <a:normAutofit fontScale="92500" lnSpcReduction="10000"/>
          </a:bodyPr>
          <a:lstStyle/>
          <a:p>
            <a:pPr marL="0" indent="0">
              <a:buNone/>
            </a:pPr>
            <a:r>
              <a:rPr kumimoji="1" lang="ja-JP" altLang="en-US" sz="2000" b="1" dirty="0"/>
              <a:t>以前より弊社車庫に照明をつけたいと考えていましたが、通常の照明だと設置費用がかなり高額になりまた、電気代も値上がりし困っていました。</a:t>
            </a:r>
            <a:endParaRPr kumimoji="1" lang="en-US" altLang="ja-JP" sz="2000" b="1" dirty="0"/>
          </a:p>
          <a:p>
            <a:pPr marL="0" indent="0">
              <a:buNone/>
            </a:pPr>
            <a:r>
              <a:rPr lang="ja-JP" altLang="en-US" sz="2000" b="1" dirty="0"/>
              <a:t>そんな時に、畠山さんの太陽光照明を知り早速相談しました。</a:t>
            </a:r>
            <a:endParaRPr kumimoji="1" lang="en-US" altLang="ja-JP" sz="2000" b="1" dirty="0"/>
          </a:p>
          <a:p>
            <a:pPr marL="0" indent="0">
              <a:buNone/>
            </a:pPr>
            <a:r>
              <a:rPr kumimoji="1" lang="ja-JP" altLang="en-US" sz="2000" b="1" dirty="0"/>
              <a:t>電話連絡したその日に成田に来ていただき現場を確認いただきました。</a:t>
            </a:r>
            <a:endParaRPr kumimoji="1" lang="en-US" altLang="ja-JP" sz="2000" b="1" dirty="0"/>
          </a:p>
          <a:p>
            <a:pPr marL="0" indent="0">
              <a:buNone/>
            </a:pPr>
            <a:r>
              <a:rPr lang="ja-JP" altLang="en-US" sz="2000" b="1" dirty="0"/>
              <a:t>畠山さんの行動力、誠実さを強く感じ見積もりを依頼しました。</a:t>
            </a:r>
            <a:endParaRPr lang="en-US" altLang="ja-JP" sz="2000" b="1" dirty="0"/>
          </a:p>
          <a:p>
            <a:pPr marL="0" indent="0">
              <a:buNone/>
            </a:pPr>
            <a:r>
              <a:rPr kumimoji="1" lang="ja-JP" altLang="en-US" sz="2000" b="1" dirty="0"/>
              <a:t>価格もいいものをなるべく安く提供いただきまたソーラーパネル等資材も早急にご用意いただきました。</a:t>
            </a:r>
            <a:endParaRPr kumimoji="1" lang="en-US" altLang="ja-JP" sz="2000" b="1" dirty="0"/>
          </a:p>
          <a:p>
            <a:pPr marL="0" indent="0">
              <a:buNone/>
            </a:pPr>
            <a:r>
              <a:rPr lang="ja-JP" altLang="en-US" sz="2000" b="1" dirty="0"/>
              <a:t>設置は、成田の電気屋さんをお繋ぎし取り付けていただき今は暗かった車庫を強く照らしています。</a:t>
            </a:r>
            <a:endParaRPr lang="en-US" altLang="ja-JP" sz="2000" b="1" dirty="0"/>
          </a:p>
          <a:p>
            <a:pPr marL="0" indent="0">
              <a:buNone/>
            </a:pPr>
            <a:r>
              <a:rPr lang="ja-JP" altLang="en-US" sz="2000" b="1" dirty="0"/>
              <a:t>畠山さんの人柄のよさ、アグレッシブな行動力に強いパッションを感じ学ばせていただきました。</a:t>
            </a:r>
            <a:endParaRPr kumimoji="1" lang="en-US" altLang="ja-JP" sz="2000" b="1" dirty="0"/>
          </a:p>
          <a:p>
            <a:pPr marL="0" indent="0">
              <a:buNone/>
            </a:pPr>
            <a:r>
              <a:rPr lang="ja-JP" altLang="en-US" sz="2000" b="1" dirty="0"/>
              <a:t>畠山さんの防災用</a:t>
            </a:r>
            <a:r>
              <a:rPr lang="ja-JP" altLang="en-US" sz="2000" b="1"/>
              <a:t>太陽光照明株式会社オーディックスを</a:t>
            </a:r>
            <a:r>
              <a:rPr lang="ja-JP" altLang="en-US" sz="2000" b="1" dirty="0"/>
              <a:t>心より推薦致します。</a:t>
            </a:r>
            <a:endParaRPr lang="en-US" altLang="ja-JP" sz="2000" b="1" dirty="0"/>
          </a:p>
          <a:p>
            <a:pPr marL="0" indent="0">
              <a:buNone/>
            </a:pPr>
            <a:endParaRPr lang="en-US" altLang="ja-JP" sz="2000" b="1" dirty="0"/>
          </a:p>
          <a:p>
            <a:pPr marL="0" indent="0" algn="r">
              <a:buNone/>
            </a:pPr>
            <a:r>
              <a:rPr kumimoji="1" lang="ja-JP" altLang="en-US" sz="2000" b="1" dirty="0"/>
              <a:t>国際貨物国内配送　株式会社共和通商　龍崎正和</a:t>
            </a:r>
            <a:endParaRPr kumimoji="1" lang="en-US" altLang="ja-JP" sz="2000" b="1" dirty="0"/>
          </a:p>
        </p:txBody>
      </p:sp>
      <p:pic>
        <p:nvPicPr>
          <p:cNvPr id="6" name="図 5">
            <a:extLst>
              <a:ext uri="{FF2B5EF4-FFF2-40B4-BE49-F238E27FC236}">
                <a16:creationId xmlns:a16="http://schemas.microsoft.com/office/drawing/2014/main" id="{C10EC857-26E4-B8BD-D719-707D81F4E488}"/>
              </a:ext>
            </a:extLst>
          </p:cNvPr>
          <p:cNvPicPr>
            <a:picLocks noChangeAspect="1"/>
          </p:cNvPicPr>
          <p:nvPr/>
        </p:nvPicPr>
        <p:blipFill>
          <a:blip r:embed="rId2"/>
          <a:stretch>
            <a:fillRect/>
          </a:stretch>
        </p:blipFill>
        <p:spPr>
          <a:xfrm>
            <a:off x="9766820" y="247075"/>
            <a:ext cx="2305740" cy="307570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図 7">
            <a:extLst>
              <a:ext uri="{FF2B5EF4-FFF2-40B4-BE49-F238E27FC236}">
                <a16:creationId xmlns:a16="http://schemas.microsoft.com/office/drawing/2014/main" id="{88AB45D2-0891-11E8-494F-B7D2CA4EFFA1}"/>
              </a:ext>
            </a:extLst>
          </p:cNvPr>
          <p:cNvPicPr>
            <a:picLocks noChangeAspect="1"/>
          </p:cNvPicPr>
          <p:nvPr/>
        </p:nvPicPr>
        <p:blipFill>
          <a:blip r:embed="rId3"/>
          <a:stretch>
            <a:fillRect/>
          </a:stretch>
        </p:blipFill>
        <p:spPr>
          <a:xfrm>
            <a:off x="9766820" y="3429000"/>
            <a:ext cx="2305741" cy="30757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201078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510209-4A38-8088-692B-AE4AAA088E01}"/>
              </a:ext>
            </a:extLst>
          </p:cNvPr>
          <p:cNvSpPr>
            <a:spLocks noGrp="1"/>
          </p:cNvSpPr>
          <p:nvPr>
            <p:ph type="title"/>
          </p:nvPr>
        </p:nvSpPr>
        <p:spPr>
          <a:xfrm>
            <a:off x="1976583" y="306333"/>
            <a:ext cx="9528030" cy="1280890"/>
          </a:xfrm>
        </p:spPr>
        <p:txBody>
          <a:bodyPr>
            <a:normAutofit fontScale="90000"/>
          </a:bodyPr>
          <a:lstStyle/>
          <a:p>
            <a:r>
              <a:rPr kumimoji="1" lang="ja-JP" altLang="en-US" dirty="0"/>
              <a:t>推薦の言葉</a:t>
            </a:r>
            <a:br>
              <a:rPr kumimoji="1" lang="en-US" altLang="ja-JP" dirty="0"/>
            </a:br>
            <a:r>
              <a:rPr kumimoji="1" lang="ja-JP" altLang="en-US" sz="2700" dirty="0"/>
              <a:t>町工場の職人が作るネクタイ　株式会社笏元縫製　中村圭吾様</a:t>
            </a:r>
            <a:br>
              <a:rPr kumimoji="1" lang="en-US" altLang="ja-JP" dirty="0"/>
            </a:br>
            <a:endParaRPr kumimoji="1" lang="ja-JP" altLang="en-US" dirty="0"/>
          </a:p>
        </p:txBody>
      </p:sp>
      <p:sp>
        <p:nvSpPr>
          <p:cNvPr id="3" name="コンテンツ プレースホルダー 2">
            <a:extLst>
              <a:ext uri="{FF2B5EF4-FFF2-40B4-BE49-F238E27FC236}">
                <a16:creationId xmlns:a16="http://schemas.microsoft.com/office/drawing/2014/main" id="{39D15A7D-F58A-379F-C9FB-6978FFF24DCD}"/>
              </a:ext>
            </a:extLst>
          </p:cNvPr>
          <p:cNvSpPr>
            <a:spLocks noGrp="1"/>
          </p:cNvSpPr>
          <p:nvPr>
            <p:ph idx="1"/>
          </p:nvPr>
        </p:nvSpPr>
        <p:spPr>
          <a:xfrm>
            <a:off x="1976583" y="1477817"/>
            <a:ext cx="8994270" cy="4784437"/>
          </a:xfrm>
        </p:spPr>
        <p:txBody>
          <a:bodyPr>
            <a:normAutofit fontScale="92500" lnSpcReduction="10000"/>
          </a:bodyPr>
          <a:lstStyle/>
          <a:p>
            <a:pPr marL="0" indent="0">
              <a:buNone/>
            </a:pPr>
            <a:endParaRPr kumimoji="1" lang="en-US" altLang="ja-JP" dirty="0"/>
          </a:p>
          <a:p>
            <a:pPr marL="0" indent="0">
              <a:buNone/>
            </a:pPr>
            <a:r>
              <a:rPr kumimoji="1" lang="ja-JP" altLang="en-US" dirty="0"/>
              <a:t>私は、中村さんの販売するネクタイを推薦致します。</a:t>
            </a:r>
            <a:endParaRPr kumimoji="1" lang="en-US" altLang="ja-JP" dirty="0"/>
          </a:p>
          <a:p>
            <a:pPr marL="0" indent="0">
              <a:buNone/>
            </a:pPr>
            <a:r>
              <a:rPr kumimoji="1" lang="ja-JP" altLang="en-US" dirty="0"/>
              <a:t>人にプレゼントするものを選ぶのにいつも苦労してました。</a:t>
            </a:r>
            <a:endParaRPr kumimoji="1" lang="en-US" altLang="ja-JP" dirty="0"/>
          </a:p>
          <a:p>
            <a:pPr marL="0" indent="0">
              <a:buNone/>
            </a:pPr>
            <a:r>
              <a:rPr kumimoji="1" lang="ja-JP" altLang="en-US" dirty="0"/>
              <a:t>中村さんと</a:t>
            </a:r>
            <a:r>
              <a:rPr kumimoji="1" lang="en-US" altLang="ja-JP" dirty="0"/>
              <a:t>BNI</a:t>
            </a:r>
            <a:r>
              <a:rPr kumimoji="1" lang="ja-JP" altLang="en-US" dirty="0"/>
              <a:t>でつながりまずは自分で買ってみてからと思い購入しました。購入したものは、中村さんに選んでいただき自分ではチョイスするには勇気がいる赤いネクタイを選んでいただきました。</a:t>
            </a:r>
            <a:endParaRPr kumimoji="1" lang="en-US" altLang="ja-JP" dirty="0"/>
          </a:p>
          <a:p>
            <a:pPr marL="0" indent="0">
              <a:buNone/>
            </a:pPr>
            <a:r>
              <a:rPr lang="ja-JP" altLang="en-US" dirty="0"/>
              <a:t>またその際に、親切にお手紙も一緒に入っていて中村さんの人柄の良さも伝わりました。</a:t>
            </a:r>
            <a:endParaRPr lang="en-US" altLang="ja-JP" dirty="0"/>
          </a:p>
          <a:p>
            <a:pPr marL="0" indent="0">
              <a:buNone/>
            </a:pPr>
            <a:r>
              <a:rPr kumimoji="1" lang="ja-JP" altLang="en-US" dirty="0"/>
              <a:t>その後、後輩へのプレゼント用にと思い後輩の写真を送り選んでいただきました。</a:t>
            </a:r>
            <a:endParaRPr kumimoji="1" lang="en-US" altLang="ja-JP" dirty="0"/>
          </a:p>
          <a:p>
            <a:pPr marL="0" indent="0">
              <a:buNone/>
            </a:pPr>
            <a:r>
              <a:rPr lang="ja-JP" altLang="en-US" dirty="0"/>
              <a:t>今回は３種類から私が選びましたがどれもセンスが良く迷いましたが紺色のもの選びました。</a:t>
            </a:r>
            <a:endParaRPr lang="en-US" altLang="ja-JP" dirty="0"/>
          </a:p>
          <a:p>
            <a:pPr marL="0" indent="0">
              <a:buNone/>
            </a:pPr>
            <a:r>
              <a:rPr kumimoji="1" lang="ja-JP" altLang="en-US" dirty="0"/>
              <a:t>また早急に商品を早急にご用意いただき発送いただきました。</a:t>
            </a:r>
            <a:endParaRPr kumimoji="1" lang="en-US" altLang="ja-JP" dirty="0"/>
          </a:p>
          <a:p>
            <a:pPr marL="0" indent="0">
              <a:buNone/>
            </a:pPr>
            <a:r>
              <a:rPr lang="ja-JP" altLang="en-US" dirty="0"/>
              <a:t>中村さんの人柄、仕事の対応に強く感銘しました。</a:t>
            </a:r>
            <a:endParaRPr lang="en-US" altLang="ja-JP" dirty="0"/>
          </a:p>
          <a:p>
            <a:pPr marL="0" indent="0">
              <a:buNone/>
            </a:pPr>
            <a:r>
              <a:rPr kumimoji="1" lang="ja-JP" altLang="en-US" dirty="0"/>
              <a:t>中村さんの町工場の職人が作るネクタイ株式会社笏元縫製を心より推薦致します。</a:t>
            </a:r>
            <a:endParaRPr kumimoji="1" lang="en-US" altLang="ja-JP" dirty="0"/>
          </a:p>
          <a:p>
            <a:pPr marL="0" indent="0" algn="r">
              <a:buNone/>
            </a:pPr>
            <a:r>
              <a:rPr lang="ja-JP" altLang="en-US" dirty="0"/>
              <a:t>国際貨物国内配送　株式会社共和通商　龍崎正和</a:t>
            </a: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2326944707"/>
      </p:ext>
    </p:extLst>
  </p:cSld>
  <p:clrMapOvr>
    <a:masterClrMapping/>
  </p:clrMapOvr>
</p:sld>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450</TotalTime>
  <Words>374</Words>
  <Application>Microsoft Office PowerPoint</Application>
  <PresentationFormat>ワイド画面</PresentationFormat>
  <Paragraphs>23</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Century Gothic</vt:lpstr>
      <vt:lpstr>Wingdings 3</vt:lpstr>
      <vt:lpstr>ウィスプ</vt:lpstr>
      <vt:lpstr>推薦の言葉　　 防災用太陽光照明　株式会社オーディックス　畠山　剛治様</vt:lpstr>
      <vt:lpstr>推薦の言葉 町工場の職人が作るネクタイ　株式会社笏元縫製　中村圭吾様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kaito tatsuoka</dc:creator>
  <cp:lastModifiedBy>m.ryuzaki@icloud.com</cp:lastModifiedBy>
  <cp:revision>11</cp:revision>
  <cp:lastPrinted>2022-09-06T11:33:30Z</cp:lastPrinted>
  <dcterms:created xsi:type="dcterms:W3CDTF">2022-07-27T10:45:00Z</dcterms:created>
  <dcterms:modified xsi:type="dcterms:W3CDTF">2023-01-24T10:24:38Z</dcterms:modified>
</cp:coreProperties>
</file>