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113" d="100"/>
          <a:sy n="113" d="100"/>
        </p:scale>
        <p:origin x="2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84D0C10-BD75-8BEC-787B-1F06E60B0E1E}"/>
              </a:ext>
            </a:extLst>
          </p:cNvPr>
          <p:cNvSpPr>
            <a:spLocks noGrp="1"/>
          </p:cNvSpPr>
          <p:nvPr>
            <p:ph type="title" idx="4294967295"/>
          </p:nvPr>
        </p:nvSpPr>
        <p:spPr>
          <a:xfrm>
            <a:off x="1295400" y="682625"/>
            <a:ext cx="9601200" cy="1303338"/>
          </a:xfrm>
        </p:spPr>
        <p:txBody>
          <a:bodyPr>
            <a:normAutofit/>
          </a:bodyPr>
          <a:lstStyle/>
          <a:p>
            <a:r>
              <a:rPr lang="ja-JP" altLang="en-US" sz="3200">
                <a:latin typeface="+mn-ea"/>
                <a:ea typeface="+mn-ea"/>
              </a:rPr>
              <a:t>島田バス　後藤岳久 </a:t>
            </a:r>
            <a:r>
              <a:rPr lang="ja-JP" altLang="en-US" sz="3200" dirty="0">
                <a:latin typeface="+mn-ea"/>
                <a:ea typeface="+mn-ea"/>
              </a:rPr>
              <a:t>様</a:t>
            </a:r>
          </a:p>
        </p:txBody>
      </p:sp>
      <p:sp>
        <p:nvSpPr>
          <p:cNvPr id="5" name="テキスト ボックス 4">
            <a:extLst>
              <a:ext uri="{FF2B5EF4-FFF2-40B4-BE49-F238E27FC236}">
                <a16:creationId xmlns:a16="http://schemas.microsoft.com/office/drawing/2014/main" id="{DF9FEDA7-5639-D6FA-E7FC-571B4E516C83}"/>
              </a:ext>
            </a:extLst>
          </p:cNvPr>
          <p:cNvSpPr txBox="1"/>
          <p:nvPr/>
        </p:nvSpPr>
        <p:spPr>
          <a:xfrm>
            <a:off x="992690" y="1718333"/>
            <a:ext cx="10641055" cy="4493538"/>
          </a:xfrm>
          <a:prstGeom prst="rect">
            <a:avLst/>
          </a:prstGeom>
          <a:noFill/>
        </p:spPr>
        <p:txBody>
          <a:bodyPr wrap="none" rtlCol="0">
            <a:spAutoFit/>
          </a:bodyPr>
          <a:lstStyle/>
          <a:p>
            <a:r>
              <a:rPr kumimoji="1" lang="ja-JP" altLang="en-US" sz="2400" b="1">
                <a:latin typeface="+mn-ea"/>
              </a:rPr>
              <a:t>　今まで出張の際は自分でホテルを取っておりましたが、目的地との距離感など</a:t>
            </a:r>
            <a:endParaRPr kumimoji="1" lang="en-US" altLang="ja-JP" sz="2400" b="1" dirty="0">
              <a:latin typeface="+mn-ea"/>
            </a:endParaRPr>
          </a:p>
          <a:p>
            <a:r>
              <a:rPr kumimoji="1" lang="ja-JP" altLang="en-US" sz="2400" b="1">
                <a:latin typeface="+mn-ea"/>
              </a:rPr>
              <a:t>を考えながら自分で調べるのは正直かなり煩わしくストレスを感じておりました。</a:t>
            </a:r>
            <a:endParaRPr lang="en-US" altLang="ja-JP" sz="2400" b="1" dirty="0">
              <a:latin typeface="+mn-ea"/>
            </a:endParaRPr>
          </a:p>
          <a:p>
            <a:r>
              <a:rPr kumimoji="1" lang="ja-JP" altLang="en-US" sz="2400" b="1">
                <a:latin typeface="+mn-ea"/>
              </a:rPr>
              <a:t>　先日、都内に出張にいくことになり、後藤さんにホテルの予約をお願いしました。</a:t>
            </a:r>
            <a:endParaRPr kumimoji="1" lang="en-US" altLang="ja-JP" sz="2400" b="1" dirty="0">
              <a:latin typeface="+mn-ea"/>
            </a:endParaRPr>
          </a:p>
          <a:p>
            <a:r>
              <a:rPr kumimoji="1" lang="ja-JP" altLang="en-US" sz="2400" b="1">
                <a:latin typeface="+mn-ea"/>
              </a:rPr>
              <a:t>　複数のプランを提示してくださり、プランごとの目的地への移動方法、移動時間</a:t>
            </a:r>
            <a:endParaRPr kumimoji="1" lang="en-US" altLang="ja-JP" sz="2400" b="1" dirty="0">
              <a:latin typeface="+mn-ea"/>
            </a:endParaRPr>
          </a:p>
          <a:p>
            <a:r>
              <a:rPr kumimoji="1" lang="ja-JP" altLang="en-US" sz="2400" b="1">
                <a:latin typeface="+mn-ea"/>
              </a:rPr>
              <a:t>などを分かりやすく伝えてくださるため、納得のいくプランでお願いすることが</a:t>
            </a:r>
            <a:endParaRPr kumimoji="1" lang="en-US" altLang="ja-JP" sz="2400" b="1" dirty="0">
              <a:latin typeface="+mn-ea"/>
            </a:endParaRPr>
          </a:p>
          <a:p>
            <a:r>
              <a:rPr kumimoji="1" lang="ja-JP" altLang="en-US" sz="2400" b="1">
                <a:latin typeface="+mn-ea"/>
              </a:rPr>
              <a:t>できました。</a:t>
            </a:r>
            <a:endParaRPr kumimoji="1" lang="en-US" altLang="ja-JP" sz="2400" b="1" dirty="0">
              <a:latin typeface="+mn-ea"/>
            </a:endParaRPr>
          </a:p>
          <a:p>
            <a:r>
              <a:rPr kumimoji="1" lang="ja-JP" altLang="en-US" sz="2400" b="1">
                <a:latin typeface="+mn-ea"/>
              </a:rPr>
              <a:t>　全国旅行支援や地域クーポンなど、面倒くさがりな僕だったらきっと上手に使え</a:t>
            </a:r>
            <a:endParaRPr kumimoji="1" lang="en-US" altLang="ja-JP" sz="2400" b="1" dirty="0">
              <a:latin typeface="+mn-ea"/>
            </a:endParaRPr>
          </a:p>
          <a:p>
            <a:r>
              <a:rPr kumimoji="1" lang="ja-JP" altLang="en-US" sz="2400" b="1">
                <a:latin typeface="+mn-ea"/>
              </a:rPr>
              <a:t>ていなかったであろうサービスも後藤さんのきめ細やかなサポートのお陰でしっか</a:t>
            </a:r>
            <a:endParaRPr kumimoji="1" lang="en-US" altLang="ja-JP" sz="2400" b="1">
              <a:latin typeface="+mn-ea"/>
            </a:endParaRPr>
          </a:p>
          <a:p>
            <a:r>
              <a:rPr kumimoji="1" lang="ja-JP" altLang="en-US" sz="2400" b="1">
                <a:latin typeface="+mn-ea"/>
              </a:rPr>
              <a:t>り使えることができました。</a:t>
            </a:r>
            <a:endParaRPr kumimoji="1" lang="en-US" altLang="ja-JP" sz="2400" b="1" dirty="0">
              <a:latin typeface="+mn-ea"/>
            </a:endParaRPr>
          </a:p>
          <a:p>
            <a:r>
              <a:rPr lang="ja-JP" altLang="en-US" sz="2400" b="1">
                <a:latin typeface="+mn-ea"/>
              </a:rPr>
              <a:t>　今後旅行や出張に行く方がいらっしゃっる時自信を持って後藤さんをご紹介した</a:t>
            </a:r>
            <a:endParaRPr lang="en-US" altLang="ja-JP" sz="2400" b="1" dirty="0">
              <a:latin typeface="+mn-ea"/>
            </a:endParaRPr>
          </a:p>
          <a:p>
            <a:r>
              <a:rPr lang="ja-JP" altLang="en-US" sz="2400" b="1">
                <a:latin typeface="+mn-ea"/>
              </a:rPr>
              <a:t>いと思います。</a:t>
            </a:r>
            <a:endParaRPr lang="en-US" altLang="ja-JP" sz="2400" b="1" dirty="0">
              <a:latin typeface="+mn-ea"/>
            </a:endParaRPr>
          </a:p>
          <a:p>
            <a:endParaRPr kumimoji="1" lang="en-US" altLang="ja-JP" sz="2200" dirty="0">
              <a:latin typeface="+mn-ea"/>
            </a:endParaRPr>
          </a:p>
        </p:txBody>
      </p:sp>
      <p:sp>
        <p:nvSpPr>
          <p:cNvPr id="6" name="テキスト ボックス 5">
            <a:extLst>
              <a:ext uri="{FF2B5EF4-FFF2-40B4-BE49-F238E27FC236}">
                <a16:creationId xmlns:a16="http://schemas.microsoft.com/office/drawing/2014/main" id="{9FF9E7DE-BF3C-2708-4772-3FF1020F71CA}"/>
              </a:ext>
            </a:extLst>
          </p:cNvPr>
          <p:cNvSpPr txBox="1"/>
          <p:nvPr/>
        </p:nvSpPr>
        <p:spPr>
          <a:xfrm>
            <a:off x="7930358" y="5406444"/>
            <a:ext cx="3470951" cy="646331"/>
          </a:xfrm>
          <a:prstGeom prst="rect">
            <a:avLst/>
          </a:prstGeom>
          <a:noFill/>
        </p:spPr>
        <p:txBody>
          <a:bodyPr wrap="none" rtlCol="0">
            <a:spAutoFit/>
          </a:bodyPr>
          <a:lstStyle/>
          <a:p>
            <a:pPr algn="r"/>
            <a:r>
              <a:rPr kumimoji="1" lang="ja-JP" altLang="en-US"/>
              <a:t>令和５年　１月２４日</a:t>
            </a:r>
            <a:endParaRPr kumimoji="1" lang="en-US" altLang="ja-JP" dirty="0"/>
          </a:p>
          <a:p>
            <a:pPr algn="r"/>
            <a:r>
              <a:rPr kumimoji="1" lang="en-US" altLang="ja-JP" dirty="0"/>
              <a:t>Gift Your Life</a:t>
            </a:r>
            <a:r>
              <a:rPr kumimoji="1" lang="ja-JP" altLang="en-US"/>
              <a:t>株式会社　今泉翔太</a:t>
            </a:r>
            <a:endParaRPr kumimoji="1" lang="en-US" altLang="ja-JP" dirty="0"/>
          </a:p>
        </p:txBody>
      </p:sp>
    </p:spTree>
    <p:extLst>
      <p:ext uri="{BB962C8B-B14F-4D97-AF65-F5344CB8AC3E}">
        <p14:creationId xmlns:p14="http://schemas.microsoft.com/office/powerpoint/2010/main" val="128722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60</TotalTime>
  <Words>175</Words>
  <Application>Microsoft Macintosh PowerPoint</Application>
  <PresentationFormat>ワイド画面</PresentationFormat>
  <Paragraphs>14</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Ｐ明朝</vt:lpstr>
      <vt:lpstr>Arial</vt:lpstr>
      <vt:lpstr>Garamond</vt:lpstr>
      <vt:lpstr>オーガニック</vt:lpstr>
      <vt:lpstr>島田バス　後藤岳久 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　ワイエス　増本 重孝 様</dc:title>
  <dc:creator>石岡 大輔</dc:creator>
  <cp:lastModifiedBy>今泉 翔太</cp:lastModifiedBy>
  <cp:revision>8</cp:revision>
  <dcterms:created xsi:type="dcterms:W3CDTF">2022-11-29T23:03:10Z</dcterms:created>
  <dcterms:modified xsi:type="dcterms:W3CDTF">2023-01-24T14:07:45Z</dcterms:modified>
</cp:coreProperties>
</file>