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showGuides="1">
      <p:cViewPr varScale="1">
        <p:scale>
          <a:sx n="113" d="100"/>
          <a:sy n="113" d="100"/>
        </p:scale>
        <p:origin x="26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84D0C10-BD75-8BEC-787B-1F06E60B0E1E}"/>
              </a:ext>
            </a:extLst>
          </p:cNvPr>
          <p:cNvSpPr>
            <a:spLocks noGrp="1"/>
          </p:cNvSpPr>
          <p:nvPr>
            <p:ph type="title" idx="4294967295"/>
          </p:nvPr>
        </p:nvSpPr>
        <p:spPr>
          <a:xfrm>
            <a:off x="1295400" y="682625"/>
            <a:ext cx="9601200" cy="1303338"/>
          </a:xfrm>
        </p:spPr>
        <p:txBody>
          <a:bodyPr>
            <a:normAutofit/>
          </a:bodyPr>
          <a:lstStyle/>
          <a:p>
            <a:r>
              <a:rPr lang="ja-JP" altLang="en-US" sz="3200" dirty="0">
                <a:latin typeface="+mn-ea"/>
                <a:ea typeface="+mn-ea"/>
              </a:rPr>
              <a:t>株式会社　ワイエス　増本 重孝 様</a:t>
            </a:r>
          </a:p>
        </p:txBody>
      </p:sp>
      <p:sp>
        <p:nvSpPr>
          <p:cNvPr id="5" name="テキスト ボックス 4">
            <a:extLst>
              <a:ext uri="{FF2B5EF4-FFF2-40B4-BE49-F238E27FC236}">
                <a16:creationId xmlns:a16="http://schemas.microsoft.com/office/drawing/2014/main" id="{DF9FEDA7-5639-D6FA-E7FC-571B4E516C83}"/>
              </a:ext>
            </a:extLst>
          </p:cNvPr>
          <p:cNvSpPr txBox="1"/>
          <p:nvPr/>
        </p:nvSpPr>
        <p:spPr>
          <a:xfrm>
            <a:off x="992690" y="1718333"/>
            <a:ext cx="10540065" cy="3477875"/>
          </a:xfrm>
          <a:prstGeom prst="rect">
            <a:avLst/>
          </a:prstGeom>
          <a:noFill/>
        </p:spPr>
        <p:txBody>
          <a:bodyPr wrap="none" rtlCol="0">
            <a:spAutoFit/>
          </a:bodyPr>
          <a:lstStyle/>
          <a:p>
            <a:r>
              <a:rPr kumimoji="1" lang="ja-JP" altLang="en-US" sz="2200">
                <a:latin typeface="+mn-ea"/>
              </a:rPr>
              <a:t>　車のコーティング事業をされている私のお客様が別の事業を探されていたため、</a:t>
            </a:r>
            <a:endParaRPr kumimoji="1" lang="en-US" altLang="ja-JP" sz="2200" dirty="0">
              <a:latin typeface="+mn-ea"/>
            </a:endParaRPr>
          </a:p>
          <a:p>
            <a:r>
              <a:rPr kumimoji="1" lang="ja-JP" altLang="en-US" sz="2200">
                <a:latin typeface="+mn-ea"/>
              </a:rPr>
              <a:t>増本さんをご紹介させていただきました。</a:t>
            </a:r>
            <a:endParaRPr kumimoji="1" lang="en-US" altLang="ja-JP" sz="2200" dirty="0">
              <a:latin typeface="+mn-ea"/>
            </a:endParaRPr>
          </a:p>
          <a:p>
            <a:r>
              <a:rPr kumimoji="1" lang="ja-JP" altLang="en-US" sz="2200">
                <a:latin typeface="+mn-ea"/>
              </a:rPr>
              <a:t>　当日はオンラインでお繋ぎしましたが、</a:t>
            </a:r>
            <a:r>
              <a:rPr kumimoji="1" lang="en-US" altLang="ja-JP" sz="2200" dirty="0">
                <a:latin typeface="+mn-ea"/>
              </a:rPr>
              <a:t>『</a:t>
            </a:r>
            <a:r>
              <a:rPr kumimoji="1" lang="ja-JP" altLang="en-US" sz="2200">
                <a:latin typeface="+mn-ea"/>
              </a:rPr>
              <a:t>虫が建物に近寄らない害虫ブロック</a:t>
            </a:r>
            <a:r>
              <a:rPr kumimoji="1" lang="en-US" altLang="ja-JP" sz="2200" dirty="0">
                <a:latin typeface="+mn-ea"/>
              </a:rPr>
              <a:t>』</a:t>
            </a:r>
            <a:r>
              <a:rPr kumimoji="1" lang="ja-JP" altLang="en-US" sz="2200">
                <a:latin typeface="+mn-ea"/>
              </a:rPr>
              <a:t>の効果や</a:t>
            </a:r>
            <a:endParaRPr kumimoji="1" lang="en-US" altLang="ja-JP" sz="2200" dirty="0">
              <a:latin typeface="+mn-ea"/>
            </a:endParaRPr>
          </a:p>
          <a:p>
            <a:r>
              <a:rPr kumimoji="1" lang="ja-JP" altLang="en-US" sz="2200">
                <a:latin typeface="+mn-ea"/>
              </a:rPr>
              <a:t>ビジネスモデルを分かりやすく説明してくださり、お客様も自身のビジネスとの親和性を</a:t>
            </a:r>
            <a:endParaRPr kumimoji="1" lang="en-US" altLang="ja-JP" sz="2200" dirty="0">
              <a:latin typeface="+mn-ea"/>
            </a:endParaRPr>
          </a:p>
          <a:p>
            <a:r>
              <a:rPr kumimoji="1" lang="ja-JP" altLang="en-US" sz="2200">
                <a:latin typeface="+mn-ea"/>
              </a:rPr>
              <a:t>感じられ、即決で始めることを決められました。</a:t>
            </a:r>
            <a:endParaRPr kumimoji="1" lang="en-US" altLang="ja-JP" sz="2200" dirty="0">
              <a:latin typeface="+mn-ea"/>
            </a:endParaRPr>
          </a:p>
          <a:p>
            <a:r>
              <a:rPr kumimoji="1" lang="ja-JP" altLang="en-US" sz="2200">
                <a:latin typeface="+mn-ea"/>
              </a:rPr>
              <a:t>　増本さんはその後も手厚くフォローしてくださり、嬉しそうに</a:t>
            </a:r>
            <a:r>
              <a:rPr kumimoji="1" lang="en-US" altLang="ja-JP" sz="2200" dirty="0">
                <a:latin typeface="+mn-ea"/>
              </a:rPr>
              <a:t>『</a:t>
            </a:r>
            <a:r>
              <a:rPr kumimoji="1" lang="ja-JP" altLang="en-US" sz="2200">
                <a:latin typeface="+mn-ea"/>
              </a:rPr>
              <a:t>害虫ブロック</a:t>
            </a:r>
            <a:r>
              <a:rPr kumimoji="1" lang="en-US" altLang="ja-JP" sz="2200" dirty="0">
                <a:latin typeface="+mn-ea"/>
              </a:rPr>
              <a:t>』</a:t>
            </a:r>
            <a:r>
              <a:rPr kumimoji="1" lang="ja-JP" altLang="en-US" sz="2200">
                <a:latin typeface="+mn-ea"/>
              </a:rPr>
              <a:t>の宣伝を</a:t>
            </a:r>
            <a:endParaRPr kumimoji="1" lang="en-US" altLang="ja-JP" sz="2200" dirty="0">
              <a:latin typeface="+mn-ea"/>
            </a:endParaRPr>
          </a:p>
          <a:p>
            <a:r>
              <a:rPr kumimoji="1" lang="ja-JP" altLang="en-US" sz="2200">
                <a:latin typeface="+mn-ea"/>
              </a:rPr>
              <a:t>しているお客様を見ると私まで嬉しくなります。</a:t>
            </a:r>
            <a:endParaRPr kumimoji="1" lang="en-US" altLang="ja-JP" sz="2200" dirty="0">
              <a:latin typeface="+mn-ea"/>
            </a:endParaRPr>
          </a:p>
          <a:p>
            <a:r>
              <a:rPr kumimoji="1" lang="ja-JP" altLang="en-US" sz="2200">
                <a:latin typeface="+mn-ea"/>
              </a:rPr>
              <a:t>　実際に私の自宅にも噴霧していただき、そこから３ヶ月は虫が入り口に寄り付かず、妻が</a:t>
            </a:r>
            <a:endParaRPr kumimoji="1" lang="en-US" altLang="ja-JP" sz="2200" dirty="0">
              <a:latin typeface="+mn-ea"/>
            </a:endParaRPr>
          </a:p>
          <a:p>
            <a:r>
              <a:rPr kumimoji="1" lang="ja-JP" altLang="en-US" sz="2200">
                <a:latin typeface="+mn-ea"/>
              </a:rPr>
              <a:t>大喜びでした。今後も私の周りの方々に紹介したいビジネスです。</a:t>
            </a:r>
            <a:endParaRPr kumimoji="1" lang="en-US" altLang="ja-JP" sz="2200" dirty="0">
              <a:latin typeface="+mn-ea"/>
            </a:endParaRPr>
          </a:p>
          <a:p>
            <a:r>
              <a:rPr kumimoji="1" lang="ja-JP" altLang="en-US" sz="2200">
                <a:latin typeface="+mn-ea"/>
              </a:rPr>
              <a:t> </a:t>
            </a:r>
            <a:r>
              <a:rPr kumimoji="1" lang="ja-JP" altLang="en-US" sz="2200" dirty="0">
                <a:latin typeface="+mn-ea"/>
              </a:rPr>
              <a:t>ここに、株式会社ワイエスの増本重孝さんを推薦致します。</a:t>
            </a:r>
            <a:endParaRPr kumimoji="1" lang="en-US" altLang="ja-JP" sz="2200" dirty="0">
              <a:latin typeface="+mn-ea"/>
            </a:endParaRPr>
          </a:p>
        </p:txBody>
      </p:sp>
      <p:sp>
        <p:nvSpPr>
          <p:cNvPr id="6" name="テキスト ボックス 5">
            <a:extLst>
              <a:ext uri="{FF2B5EF4-FFF2-40B4-BE49-F238E27FC236}">
                <a16:creationId xmlns:a16="http://schemas.microsoft.com/office/drawing/2014/main" id="{9FF9E7DE-BF3C-2708-4772-3FF1020F71CA}"/>
              </a:ext>
            </a:extLst>
          </p:cNvPr>
          <p:cNvSpPr txBox="1"/>
          <p:nvPr/>
        </p:nvSpPr>
        <p:spPr>
          <a:xfrm>
            <a:off x="7930358" y="5406444"/>
            <a:ext cx="3470951" cy="646331"/>
          </a:xfrm>
          <a:prstGeom prst="rect">
            <a:avLst/>
          </a:prstGeom>
          <a:noFill/>
        </p:spPr>
        <p:txBody>
          <a:bodyPr wrap="none" rtlCol="0">
            <a:spAutoFit/>
          </a:bodyPr>
          <a:lstStyle/>
          <a:p>
            <a:pPr algn="r"/>
            <a:r>
              <a:rPr kumimoji="1" lang="ja-JP" altLang="en-US"/>
              <a:t>令和５年　１月２４日</a:t>
            </a:r>
            <a:endParaRPr kumimoji="1" lang="en-US" altLang="ja-JP" dirty="0"/>
          </a:p>
          <a:p>
            <a:pPr algn="r"/>
            <a:r>
              <a:rPr kumimoji="1" lang="en-US" altLang="ja-JP" dirty="0"/>
              <a:t>Gift Your Life</a:t>
            </a:r>
            <a:r>
              <a:rPr kumimoji="1" lang="ja-JP" altLang="en-US"/>
              <a:t>株式会社　今泉翔太</a:t>
            </a:r>
            <a:endParaRPr kumimoji="1" lang="en-US" altLang="ja-JP" dirty="0"/>
          </a:p>
        </p:txBody>
      </p:sp>
    </p:spTree>
    <p:extLst>
      <p:ext uri="{BB962C8B-B14F-4D97-AF65-F5344CB8AC3E}">
        <p14:creationId xmlns:p14="http://schemas.microsoft.com/office/powerpoint/2010/main" val="1287228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42</TotalTime>
  <Words>180</Words>
  <Application>Microsoft Macintosh PowerPoint</Application>
  <PresentationFormat>ワイド画面</PresentationFormat>
  <Paragraphs>13</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Ｐ明朝</vt:lpstr>
      <vt:lpstr>Arial</vt:lpstr>
      <vt:lpstr>Garamond</vt:lpstr>
      <vt:lpstr>オーガニック</vt:lpstr>
      <vt:lpstr>株式会社　ワイエス　増本 重孝 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株式会社　ワイエス　増本 重孝 様</dc:title>
  <dc:creator>石岡 大輔</dc:creator>
  <cp:lastModifiedBy>今泉 翔太</cp:lastModifiedBy>
  <cp:revision>6</cp:revision>
  <dcterms:created xsi:type="dcterms:W3CDTF">2022-11-29T23:03:10Z</dcterms:created>
  <dcterms:modified xsi:type="dcterms:W3CDTF">2023-01-24T13:49:33Z</dcterms:modified>
</cp:coreProperties>
</file>