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8" y="10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80507-82F4-46D2-BA81-8D8E36036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ABFAC0-D702-44C3-8CB0-BC9BC3D56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9A367A-9A00-46FE-8181-DFE45F3FD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E8BCDC-1B3A-451B-85F2-C1978E917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B5519E-B1AD-452F-A9D6-EB481931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73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B9B3D6-F375-4135-8676-6880BD454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43F3E3-FFA9-4A78-871F-70815322D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06F1E5-4534-4670-A57E-4E7EC78AF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0B1DB1-B985-4A7D-AA05-B7084E89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E84347-10D4-4523-A670-2EF21414B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30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6C941FD-702A-4F8A-A97E-A398B3C65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FF70FB-1099-4134-A231-E7597459A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FAFCA4-9E8F-4CEE-A9EF-3FCF414B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6D2C1A-0208-47DA-A331-D84B9A62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D06117-776A-4C2C-BC29-A5037BCBC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05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A6EC7F-020B-4410-9152-10BB452E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989A0C-25D5-476F-A327-80CC388BF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16E368-7A2C-45B0-B827-2B418FC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1D1DAF-D070-4CDF-8C8C-10854CA5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1EF5F8-997E-4694-A576-B0708821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05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3DB4A4-C32E-4104-B682-507E578DE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745566-4AC5-4A0A-BFF6-4633648B2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D55060-3A11-4D55-9E4B-613635F1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0053FD-2C0E-45EC-B2B9-9B7A14093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630F13-7358-4278-9F93-8B383E45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07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73AC82-0022-4026-AA4E-4BD4E68BC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4B7BD5-C8E4-4DDA-AFD9-F342590115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F6B437E-EC88-46B6-AC31-647B119EC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30BF77-152C-4A41-BAFD-F8E6A383D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D921F9-B477-4550-B98E-37FBA84F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E37CA0-9537-4810-9715-C757C9B9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07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F7B1A-BDD9-4F49-8252-1EE9D25D4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99A5F9-17B0-4D19-839B-0ABDFD747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EEF7A8-C3B3-4248-B917-1C49D23D1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A10D09-FF55-4574-BA34-429D50F845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629FA41-8804-4571-967D-109929EC1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21281BE-F810-4AD0-AE11-EB9CA3BF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D153A60-1A3D-4036-A967-DE7D9E15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A24C46C-F385-4228-B5B6-F13CFDAE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05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99F2CB-35FD-4372-A074-888EC71D8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23A1FAB-8A6E-42A0-9CEF-442AAFC8E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D63C762-0B0A-43A7-9297-930718292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B1BB750-D3E6-4529-BCBB-F5B002540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32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73E1AD-331A-4BD7-835D-985810754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E1C5F1-9CF6-4F34-9E94-7BAFDE7C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93DB11-D8A9-4F18-8572-0052DA38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83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29E0F9-2913-4B5E-B0B4-C2896915F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0DE4F6-547F-4574-BC8F-B5AEB27B6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89A257-CE5A-4BCA-BB58-AE66733AF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79EB6E-0B6F-4179-BF78-F34750DA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DA2C45-656D-4291-8A5B-A1DE0B075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13D5C2-698F-4E4F-8F4F-28A5DDAA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42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03D12-4A88-4300-AF44-C0238D072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665B24-D80C-4159-A769-6578B0526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034BE8-0DBE-4BE8-ADC8-D549C901B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FBDFBE-6CA0-4D63-AEEE-A152A31F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9097BC-6B44-45E1-9042-D8BE0170A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DE051B-7DCC-4792-AD9D-6D60AF2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8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81B9E95-2C07-4C8A-8FEF-F3AF59124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0F575-BA9B-4C41-9848-00693F8CB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DE98C4-CF83-4340-A452-2CCDBAF6A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A4639-066C-4B33-B4E4-92BE84A71C25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D7D34F-0E9E-4331-A097-0FB3A4710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481CA1-E48E-4CB7-97D8-26B059A206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9D549-A2F8-4B26-84AF-7A8B5A44C9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75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ソース画像を表示">
            <a:extLst>
              <a:ext uri="{FF2B5EF4-FFF2-40B4-BE49-F238E27FC236}">
                <a16:creationId xmlns:a16="http://schemas.microsoft.com/office/drawing/2014/main" id="{982895A4-B60C-4A99-A5BC-56DA18C19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07121" cy="6894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DFF879AF-35EC-4E20-8357-D3AF74E74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9095" y="1246641"/>
            <a:ext cx="9503764" cy="5034238"/>
          </a:xfrm>
        </p:spPr>
        <p:txBody>
          <a:bodyPr>
            <a:normAutofit fontScale="92500"/>
          </a:bodyPr>
          <a:lstStyle/>
          <a:p>
            <a:pPr algn="l"/>
            <a:r>
              <a:rPr lang="ja-JP" alt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　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株式会社笏本縫製</a:t>
            </a:r>
            <a:r>
              <a:rPr lang="ja-JP" alt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　　　　　</a:t>
            </a:r>
            <a:r>
              <a:rPr lang="ja-JP" altLang="en-U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FGP平成明朝体W7" panose="02020800000000000000" pitchFamily="18" charset="-128"/>
              </a:rPr>
              <a:t>中村　啓吾</a:t>
            </a:r>
            <a:r>
              <a:rPr lang="ja-JP" altLang="en-US" sz="2800" b="1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　殿</a:t>
            </a:r>
            <a:endParaRPr lang="en-US" altLang="ja-JP" sz="2800" b="1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endParaRPr lang="en-US" altLang="ja-JP" sz="1600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r>
              <a:rPr lang="zh-TW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株式会社笏本縫製</a:t>
            </a:r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の中村さんを推薦させて頂きます。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高級ブランドのネクタイや、</a:t>
            </a:r>
            <a:r>
              <a:rPr lang="en-US" altLang="ja-JP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made in Japan</a:t>
            </a:r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のハイクオリティネクタイは今までもたくさん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見てきましたし、触れてきました。はっきり言えることは、もっと高価格帯のものと遜色ない、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あるいはそれ以上のクオリティである、ということです。オシャレに敏感な友人たちが、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パッと見で興味を示す様、すぐに検索する様子を見るのは、気分が良いものです。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私が特にオススメできるのは「中村さんにお任せ」です。好みや背格好、肌や髪の色味や普段着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るスーツなど</a:t>
            </a:r>
            <a:r>
              <a:rPr lang="ja-JP" altLang="en-US" sz="1800" dirty="0">
                <a:solidFill>
                  <a:srgbClr val="333333"/>
                </a:solidFill>
                <a:latin typeface="Arial" panose="020B0604020202020204" pitchFamily="34" charset="0"/>
              </a:rPr>
              <a:t>を通し、セレクトされるネクタイで、きっと新しい自分を見つけることになります。</a:t>
            </a:r>
            <a:endParaRPr lang="en-US" altLang="ja-JP" sz="18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l"/>
            <a:r>
              <a:rPr lang="ja-JP" altLang="en-US" sz="1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自分用はもちろん、プレゼントに最適です。自信をもって推薦させて頂きます。</a:t>
            </a:r>
            <a:endParaRPr lang="en-US" altLang="ja-JP" sz="1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altLang="ja-JP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r>
              <a:rPr kumimoji="1"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令和５年</a:t>
            </a:r>
            <a:r>
              <a:rPr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１</a:t>
            </a:r>
            <a:r>
              <a:rPr kumimoji="1"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月２７日　　　　　　　　</a:t>
            </a:r>
            <a:endParaRPr kumimoji="1" lang="en-US" altLang="ja-JP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r>
              <a:rPr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　　　　　　　　　　　　　　　</a:t>
            </a:r>
            <a:r>
              <a:rPr kumimoji="1"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　　</a:t>
            </a:r>
            <a:r>
              <a:rPr kumimoji="1" lang="en-US" altLang="ja-JP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Birth</a:t>
            </a:r>
            <a:r>
              <a:rPr kumimoji="1"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＆</a:t>
            </a:r>
            <a:r>
              <a:rPr kumimoji="1" lang="en-US" altLang="ja-JP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Life  Partners </a:t>
            </a:r>
            <a:r>
              <a:rPr kumimoji="1" lang="ja-JP" altLang="en-US" dirty="0">
                <a:latin typeface="FGP平成明朝体W7" panose="02020800000000000000" pitchFamily="18" charset="-128"/>
                <a:ea typeface="FGP平成明朝体W7" panose="02020800000000000000" pitchFamily="18" charset="-128"/>
              </a:rPr>
              <a:t>　石岡　大輔</a:t>
            </a:r>
            <a:endParaRPr kumimoji="1" lang="en-US" altLang="ja-JP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endParaRPr kumimoji="1" lang="en-US" altLang="ja-JP" sz="1600" dirty="0">
              <a:latin typeface="FGP平成明朝体W7" panose="02020800000000000000" pitchFamily="18" charset="-128"/>
              <a:ea typeface="FGP平成明朝体W7" panose="02020800000000000000" pitchFamily="18" charset="-128"/>
            </a:endParaRPr>
          </a:p>
          <a:p>
            <a:pPr algn="l"/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768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178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FGP平成明朝体W7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推薦の言葉</dc:title>
  <dc:creator>石岡 大輔</dc:creator>
  <cp:lastModifiedBy>石岡 大輔</cp:lastModifiedBy>
  <cp:revision>3</cp:revision>
  <dcterms:created xsi:type="dcterms:W3CDTF">2022-03-27T16:16:04Z</dcterms:created>
  <dcterms:modified xsi:type="dcterms:W3CDTF">2023-01-27T15:11:30Z</dcterms:modified>
</cp:coreProperties>
</file>