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5" autoAdjust="0"/>
    <p:restoredTop sz="94660"/>
  </p:normalViewPr>
  <p:slideViewPr>
    <p:cSldViewPr snapToGrid="0">
      <p:cViewPr varScale="1">
        <p:scale>
          <a:sx n="63" d="100"/>
          <a:sy n="63" d="100"/>
        </p:scale>
        <p:origin x="531"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795159-4A29-2569-A41E-5D8750FD49E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E36F28E-15C2-64B4-66EC-CAF2FD9205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8F3CCB4-3F35-591A-9593-4F3840C7B26D}"/>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4CD133D0-4F79-D90A-1BB5-0C2E41B38A1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6C2D97D-074F-882B-D964-D1936CC6EA87}"/>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2248689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1C7C28-899A-60E3-E7BB-41CF23C220E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DFF289B-247B-9978-6F2B-EC580246762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508F92-B36C-10A8-57C3-CDC012EBB94A}"/>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AAD84066-23BE-DDDA-BFF2-227EF395A6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E0A10DE-8685-80F6-9B88-1C59A3825F33}"/>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3662877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71B78AA-258F-E909-1B87-AE9897DDF19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39E9C99-9DCC-9051-D56F-5E16FDD65EE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9CFE869-5250-9C74-9FC6-6EB91B4D82F9}"/>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329F0E8A-DB41-9C3C-8ECF-AB0FFDB5677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7D27D69-410C-A57B-DE2D-3DA1515FC253}"/>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3100670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D89B22-0556-436D-B063-91EE4D9C2A3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30AA60A-C60A-FBF1-4D13-BF5AE48D9CC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80338B-346E-FA9F-28BD-0AFDCEC18D7D}"/>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67D6991A-82F6-0022-2222-8C2D3787E92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ED338FB-E718-1D97-F4C5-65460A7CD1FA}"/>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1756173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2F7176-097C-5613-85EC-BC72F5DEE14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186FEBF-7ACC-8E5D-393D-1E9FF62573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B8CB7A-ABB7-734C-34A6-80BD2E7FEE64}"/>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5E898FC5-CBE7-2AB6-4F6C-677824BAA2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47C8C27-996C-A67B-79C7-F5339CA95FAB}"/>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4290117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843B37-7F2D-2CF3-2B43-4D9D04B176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B365151-26AD-469B-1F48-7758EA7E30F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935FC27-B585-5EB8-1872-D999C5184BD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72EB22D-B179-C380-744D-94066DE00A26}"/>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6" name="フッター プレースホルダー 5">
            <a:extLst>
              <a:ext uri="{FF2B5EF4-FFF2-40B4-BE49-F238E27FC236}">
                <a16:creationId xmlns:a16="http://schemas.microsoft.com/office/drawing/2014/main" id="{966F3D4B-2F33-05DC-3AE2-C7D8C133E0C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068C75B-525D-FF74-2CD6-2EBE3599F4A3}"/>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2692456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C7C1AF-966A-64B0-4A7E-0C7CA7902F8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20AF5EC-194D-AAD9-AA40-09861B36E0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D34CD2E-82B5-BA5A-9494-226C85ADD44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48A5068-DE0C-14CA-58B8-83E6BBC8CC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6BEE65C-E593-2F64-8554-920508C23E4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6BAE793-7076-4EAB-57CD-8F9F77405919}"/>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8" name="フッター プレースホルダー 7">
            <a:extLst>
              <a:ext uri="{FF2B5EF4-FFF2-40B4-BE49-F238E27FC236}">
                <a16:creationId xmlns:a16="http://schemas.microsoft.com/office/drawing/2014/main" id="{8FD3D90E-12D7-3E3C-1530-7C37CF6FE61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8DD9882-61B3-96EB-D491-65E3543310F3}"/>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3090669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3FB09F-82B7-FE9D-6A59-6E3F6BEB31D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2948CFA-532A-1E7D-BE36-28587E25F839}"/>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4" name="フッター プレースホルダー 3">
            <a:extLst>
              <a:ext uri="{FF2B5EF4-FFF2-40B4-BE49-F238E27FC236}">
                <a16:creationId xmlns:a16="http://schemas.microsoft.com/office/drawing/2014/main" id="{0E074382-65E2-ADE7-E445-20516351191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356E925-A85B-E3D7-6F29-71300C318113}"/>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1312624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109C1B8-DC00-35F8-440C-7C53EC6BB325}"/>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3" name="フッター プレースホルダー 2">
            <a:extLst>
              <a:ext uri="{FF2B5EF4-FFF2-40B4-BE49-F238E27FC236}">
                <a16:creationId xmlns:a16="http://schemas.microsoft.com/office/drawing/2014/main" id="{C07116F1-FBA2-76B5-B1EA-C4762A04026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60CEF44-A90C-20F3-243C-ABE901D5518A}"/>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257645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1EBEB1-2B0F-757B-7801-B76791A45BF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966D7D-00BA-851C-8343-9106F7A886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1DD8BE8-79B4-D168-9710-8730D76E24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BB734D6-B9CE-A53E-3222-0BF9338682B6}"/>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6" name="フッター プレースホルダー 5">
            <a:extLst>
              <a:ext uri="{FF2B5EF4-FFF2-40B4-BE49-F238E27FC236}">
                <a16:creationId xmlns:a16="http://schemas.microsoft.com/office/drawing/2014/main" id="{3A3B044D-2E75-15CD-396D-E40E8E8980B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9FCA74-7960-C4EA-C6F4-D1D730059A26}"/>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3707705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FDBC01-1B78-FBD6-2BA4-ADA74293938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3F2C16E-FED6-3E7C-42F8-ADEC3A4A32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EB8D03F-A9F3-EDED-7A88-9BFDBBA227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69535E1-6F8E-3F4D-A258-F7581F588714}"/>
              </a:ext>
            </a:extLst>
          </p:cNvPr>
          <p:cNvSpPr>
            <a:spLocks noGrp="1"/>
          </p:cNvSpPr>
          <p:nvPr>
            <p:ph type="dt" sz="half" idx="10"/>
          </p:nvPr>
        </p:nvSpPr>
        <p:spPr/>
        <p:txBody>
          <a:bodyPr/>
          <a:lstStyle/>
          <a:p>
            <a:fld id="{360A17D3-666A-40EF-A82F-0324699156AF}" type="datetimeFigureOut">
              <a:rPr kumimoji="1" lang="ja-JP" altLang="en-US" smtClean="0"/>
              <a:t>2023/1/30</a:t>
            </a:fld>
            <a:endParaRPr kumimoji="1" lang="ja-JP" altLang="en-US"/>
          </a:p>
        </p:txBody>
      </p:sp>
      <p:sp>
        <p:nvSpPr>
          <p:cNvPr id="6" name="フッター プレースホルダー 5">
            <a:extLst>
              <a:ext uri="{FF2B5EF4-FFF2-40B4-BE49-F238E27FC236}">
                <a16:creationId xmlns:a16="http://schemas.microsoft.com/office/drawing/2014/main" id="{24C17F46-1072-0C19-4BB6-192825491DC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339426F-D02E-1C1C-260B-A36930CE078D}"/>
              </a:ext>
            </a:extLst>
          </p:cNvPr>
          <p:cNvSpPr>
            <a:spLocks noGrp="1"/>
          </p:cNvSpPr>
          <p:nvPr>
            <p:ph type="sldNum" sz="quarter" idx="12"/>
          </p:nvPr>
        </p:nvSpPr>
        <p:spPr/>
        <p:txBody>
          <a:body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809044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641054B-D85E-A367-32ED-B0F5DCF32D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44E818A-FF1A-F7B3-4477-0D7ADE7799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03FC65F-0AC9-DB14-FB8C-5990DB11AB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0A17D3-666A-40EF-A82F-0324699156AF}" type="datetimeFigureOut">
              <a:rPr kumimoji="1" lang="ja-JP" altLang="en-US" smtClean="0"/>
              <a:t>2023/1/30</a:t>
            </a:fld>
            <a:endParaRPr kumimoji="1" lang="ja-JP" altLang="en-US"/>
          </a:p>
        </p:txBody>
      </p:sp>
      <p:sp>
        <p:nvSpPr>
          <p:cNvPr id="5" name="フッター プレースホルダー 4">
            <a:extLst>
              <a:ext uri="{FF2B5EF4-FFF2-40B4-BE49-F238E27FC236}">
                <a16:creationId xmlns:a16="http://schemas.microsoft.com/office/drawing/2014/main" id="{76C19A11-F6C5-88E2-75CA-AB998ACBA5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1C153CE-CF91-D2DF-31B6-E12CA295D0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29C21-6650-4B1E-AF16-4A733CCC9B79}" type="slidenum">
              <a:rPr kumimoji="1" lang="ja-JP" altLang="en-US" smtClean="0"/>
              <a:t>‹#›</a:t>
            </a:fld>
            <a:endParaRPr kumimoji="1" lang="ja-JP" altLang="en-US"/>
          </a:p>
        </p:txBody>
      </p:sp>
    </p:spTree>
    <p:extLst>
      <p:ext uri="{BB962C8B-B14F-4D97-AF65-F5344CB8AC3E}">
        <p14:creationId xmlns:p14="http://schemas.microsoft.com/office/powerpoint/2010/main" val="2390157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free_illustrations.be-bop.info/article/352380998.html"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9DE9648C-7442-2DB9-A0F6-D059E734C69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0"/>
            <a:ext cx="12192000" cy="6858000"/>
          </a:xfrm>
          <a:prstGeom prst="rect">
            <a:avLst/>
          </a:prstGeom>
        </p:spPr>
      </p:pic>
      <p:sp>
        <p:nvSpPr>
          <p:cNvPr id="14" name="テキスト ボックス 13">
            <a:extLst>
              <a:ext uri="{FF2B5EF4-FFF2-40B4-BE49-F238E27FC236}">
                <a16:creationId xmlns:a16="http://schemas.microsoft.com/office/drawing/2014/main" id="{946C4CA5-33BF-677B-D112-3EBAB926DD19}"/>
              </a:ext>
            </a:extLst>
          </p:cNvPr>
          <p:cNvSpPr txBox="1"/>
          <p:nvPr/>
        </p:nvSpPr>
        <p:spPr>
          <a:xfrm>
            <a:off x="1299210" y="1043940"/>
            <a:ext cx="9787890" cy="5786199"/>
          </a:xfrm>
          <a:prstGeom prst="rect">
            <a:avLst/>
          </a:prstGeom>
          <a:noFill/>
        </p:spPr>
        <p:txBody>
          <a:bodyPr wrap="square" rtlCol="0">
            <a:spAutoFit/>
          </a:bodyPr>
          <a:lstStyle/>
          <a:p>
            <a:r>
              <a:rPr kumimoji="1" lang="ja-JP" altLang="en-US" sz="2800" b="1">
                <a:latin typeface="Meiryo UI" panose="020B0604030504040204" pitchFamily="50" charset="-128"/>
                <a:ea typeface="Meiryo UI" panose="020B0604030504040204" pitchFamily="50" charset="-128"/>
              </a:rPr>
              <a:t>　　</a:t>
            </a:r>
            <a:r>
              <a:rPr lang="ja-JP" altLang="en-US" sz="2800" b="1">
                <a:latin typeface="Meiryo UI" panose="020B0604030504040204" pitchFamily="50" charset="-128"/>
                <a:ea typeface="Meiryo UI" panose="020B0604030504040204" pitchFamily="50" charset="-128"/>
              </a:rPr>
              <a:t>有限会社</a:t>
            </a:r>
            <a:r>
              <a:rPr kumimoji="1" lang="ja-JP" altLang="en-US" sz="2800" b="1">
                <a:latin typeface="Meiryo UI" panose="020B0604030504040204" pitchFamily="50" charset="-128"/>
                <a:ea typeface="Meiryo UI" panose="020B0604030504040204" pitchFamily="50" charset="-128"/>
              </a:rPr>
              <a:t>いさみ</a:t>
            </a:r>
            <a:r>
              <a:rPr kumimoji="1" lang="ja-JP" altLang="en-US" sz="2800" b="1" dirty="0">
                <a:latin typeface="Meiryo UI" panose="020B0604030504040204" pitchFamily="50" charset="-128"/>
                <a:ea typeface="Meiryo UI" panose="020B0604030504040204" pitchFamily="50" charset="-128"/>
              </a:rPr>
              <a:t>や　　　　畠山憲之様</a:t>
            </a:r>
            <a:endParaRPr kumimoji="1" lang="en-US" altLang="ja-JP" sz="2800" b="1" dirty="0">
              <a:latin typeface="Meiryo UI" panose="020B0604030504040204" pitchFamily="50" charset="-128"/>
              <a:ea typeface="Meiryo UI" panose="020B0604030504040204" pitchFamily="50" charset="-128"/>
            </a:endParaRPr>
          </a:p>
          <a:p>
            <a:endParaRPr lang="en-US" altLang="ja-JP" dirty="0"/>
          </a:p>
          <a:p>
            <a:r>
              <a:rPr kumimoji="1" lang="ja-JP" altLang="en-US" sz="2400" b="1" dirty="0">
                <a:latin typeface="Meiryo UI" panose="020B0604030504040204" pitchFamily="50" charset="-128"/>
                <a:ea typeface="Meiryo UI" panose="020B0604030504040204" pitchFamily="50" charset="-128"/>
              </a:rPr>
              <a:t>私の知人にスイーツが大好きな方がいます。</a:t>
            </a:r>
            <a:endParaRPr kumimoji="1"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毎年何を贈ったらよいか選ぶのに困っていました。</a:t>
            </a:r>
            <a:endParaRPr kumimoji="1"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その方への贈り物として何か珍しいお薦めのお菓子がないか畠山さんに相談</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したところ、畠山さんのお店と道の駅でコラボしている</a:t>
            </a:r>
            <a:r>
              <a:rPr kumimoji="1" lang="en-US" altLang="ja-JP" sz="2400" b="1" dirty="0">
                <a:latin typeface="Meiryo UI" panose="020B0604030504040204" pitchFamily="50" charset="-128"/>
                <a:ea typeface="Meiryo UI" panose="020B0604030504040204" pitchFamily="50" charset="-128"/>
              </a:rPr>
              <a:t>『</a:t>
            </a:r>
            <a:r>
              <a:rPr kumimoji="1" lang="ja-JP" altLang="en-US" sz="2400" b="1" dirty="0">
                <a:latin typeface="Meiryo UI" panose="020B0604030504040204" pitchFamily="50" charset="-128"/>
                <a:ea typeface="Meiryo UI" panose="020B0604030504040204" pitchFamily="50" charset="-128"/>
              </a:rPr>
              <a:t>塩あんプリン</a:t>
            </a:r>
            <a:r>
              <a:rPr kumimoji="1" lang="en-US" altLang="ja-JP" sz="2400" b="1" dirty="0">
                <a:latin typeface="Meiryo UI" panose="020B0604030504040204" pitchFamily="50" charset="-128"/>
                <a:ea typeface="Meiryo UI" panose="020B0604030504040204" pitchFamily="50" charset="-128"/>
              </a:rPr>
              <a:t>』</a:t>
            </a:r>
            <a:r>
              <a:rPr kumimoji="1" lang="ja-JP" altLang="en-US" sz="2400" b="1" dirty="0">
                <a:latin typeface="Meiryo UI" panose="020B0604030504040204" pitchFamily="50" charset="-128"/>
                <a:ea typeface="Meiryo UI" panose="020B0604030504040204" pitchFamily="50" charset="-128"/>
              </a:rPr>
              <a:t>をご紹介頂きました。</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とても珍しい商品に期待を寄せ、贈る手配をして頂きました。</a:t>
            </a:r>
            <a:endParaRPr kumimoji="1"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早速、先方から連絡があり、今まで食べたことがないプリンで家族みんな</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とても喜んでいたとの言葉に贈った私も本当に嬉しくなりました。</a:t>
            </a:r>
            <a:endParaRPr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一品一品真心込めた商品づくり、食べた人や贈り主にも幸せな時間を提供する　　　　いさみや　畠山憲之さんを心より推薦致します。</a:t>
            </a:r>
            <a:endParaRPr kumimoji="1" lang="en-US" altLang="ja-JP" sz="2400" b="1" dirty="0">
              <a:latin typeface="Meiryo UI" panose="020B0604030504040204" pitchFamily="50" charset="-128"/>
              <a:ea typeface="Meiryo UI" panose="020B0604030504040204" pitchFamily="50" charset="-128"/>
            </a:endParaRPr>
          </a:p>
          <a:p>
            <a:r>
              <a:rPr lang="ja-JP" altLang="en-US" dirty="0"/>
              <a:t>　　　　　　　　　　　</a:t>
            </a:r>
            <a:r>
              <a:rPr kumimoji="1" lang="ja-JP" altLang="en-US" sz="2400" b="1" dirty="0">
                <a:latin typeface="Meiryo UI" panose="020B0604030504040204" pitchFamily="50" charset="-128"/>
                <a:ea typeface="Meiryo UI" panose="020B0604030504040204" pitchFamily="50" charset="-128"/>
              </a:rPr>
              <a:t>２０２３年１月２６日　　　　　ダイアナピクシー</a:t>
            </a:r>
            <a:endParaRPr kumimoji="1"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　　　　　　　　　　　　　　　　　　　　　　　　　　　　　　　　　　原　亜紀子</a:t>
            </a:r>
            <a:endParaRPr kumimoji="1" lang="en-US" altLang="ja-JP" sz="2400" b="1" dirty="0">
              <a:latin typeface="Meiryo UI" panose="020B0604030504040204" pitchFamily="50" charset="-128"/>
              <a:ea typeface="Meiryo UI" panose="020B0604030504040204" pitchFamily="50" charset="-128"/>
            </a:endParaRPr>
          </a:p>
          <a:p>
            <a:endParaRPr kumimoji="1" lang="en-US" altLang="ja-JP" dirty="0"/>
          </a:p>
          <a:p>
            <a:endParaRPr kumimoji="1" lang="ja-JP" altLang="en-US" dirty="0"/>
          </a:p>
        </p:txBody>
      </p:sp>
      <p:pic>
        <p:nvPicPr>
          <p:cNvPr id="16" name="図 15">
            <a:extLst>
              <a:ext uri="{FF2B5EF4-FFF2-40B4-BE49-F238E27FC236}">
                <a16:creationId xmlns:a16="http://schemas.microsoft.com/office/drawing/2014/main" id="{69B3BB2E-100A-F701-1386-81DFEA3E535F}"/>
              </a:ext>
            </a:extLst>
          </p:cNvPr>
          <p:cNvPicPr>
            <a:picLocks noChangeAspect="1"/>
          </p:cNvPicPr>
          <p:nvPr/>
        </p:nvPicPr>
        <p:blipFill rotWithShape="1">
          <a:blip r:embed="rId4">
            <a:extLst>
              <a:ext uri="{28A0092B-C50C-407E-A947-70E740481C1C}">
                <a14:useLocalDpi xmlns:a14="http://schemas.microsoft.com/office/drawing/2010/main" val="0"/>
              </a:ext>
            </a:extLst>
          </a:blip>
          <a:srcRect l="7196" t="30111" r="7196" b="40222"/>
          <a:stretch/>
        </p:blipFill>
        <p:spPr>
          <a:xfrm>
            <a:off x="8061960" y="936307"/>
            <a:ext cx="2080260" cy="1560195"/>
          </a:xfrm>
          <a:prstGeom prst="rect">
            <a:avLst/>
          </a:prstGeom>
        </p:spPr>
      </p:pic>
    </p:spTree>
    <p:extLst>
      <p:ext uri="{BB962C8B-B14F-4D97-AF65-F5344CB8AC3E}">
        <p14:creationId xmlns:p14="http://schemas.microsoft.com/office/powerpoint/2010/main" val="7482864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158</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原 亜紀子</cp:lastModifiedBy>
  <cp:revision>4</cp:revision>
  <dcterms:created xsi:type="dcterms:W3CDTF">2023-01-27T16:12:03Z</dcterms:created>
  <dcterms:modified xsi:type="dcterms:W3CDTF">2023-01-29T17:23:01Z</dcterms:modified>
</cp:coreProperties>
</file>