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8" autoAdjust="0"/>
    <p:restoredTop sz="94660"/>
  </p:normalViewPr>
  <p:slideViewPr>
    <p:cSldViewPr snapToGrid="0" showGuides="1">
      <p:cViewPr varScale="1">
        <p:scale>
          <a:sx n="110" d="100"/>
          <a:sy n="110" d="100"/>
        </p:scale>
        <p:origin x="34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180507-82F4-46D2-BA81-8D8E3603645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ABFAC0-D702-44C3-8CB0-BC9BC3D564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29A367A-9A00-46FE-8181-DFE45F3FD883}"/>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62E8BCDC-1B3A-451B-85F2-C1978E917B5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B5519E-B1AD-452F-A9D6-EB481931695A}"/>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1966737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B9B3D6-F375-4135-8676-6880BD45470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43F3E3-FFA9-4A78-871F-70815322D92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306F1E5-4534-4670-A57E-4E7EC78AF6FD}"/>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980B1DB1-B985-4A7D-AA05-B7084E897E9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9E84347-10D4-4523-A670-2EF21414B204}"/>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2206309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6C941FD-702A-4F8A-A97E-A398B3C6591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6FF70FB-1099-4134-A231-E7597459A87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FAFCA4-9E8F-4CEE-A9EF-3FCF414BDD5E}"/>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F86D2C1A-0208-47DA-A331-D84B9A62DB8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2D06117-776A-4C2C-BC29-A5037BCBC3AA}"/>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2349050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A6EC7F-020B-4410-9152-10BB452E15D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1989A0C-25D5-476F-A327-80CC388BF81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916E368-7A2C-45B0-B827-2B418FC20D16}"/>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261D1DAF-D070-4CDF-8C8C-10854CA5409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1EF5F8-997E-4694-A576-B07088210F8E}"/>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3460055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3DB4A4-C32E-4104-B682-507E578DE3A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1745566-4AC5-4A0A-BFF6-4633648B20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6D55060-3A11-4D55-9E4B-613635F1DA58}"/>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870053FD-2C0E-45EC-B2B9-9B7A140938A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B630F13-7358-4278-9F93-8B383E45F687}"/>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2195076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73AC82-0022-4026-AA4E-4BD4E68BC41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4B7BD5-C8E4-4DDA-AFD9-F342590115D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F6B437E-EC88-46B6-AC31-647B119EC76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D30BF77-152C-4A41-BAFD-F8E6A383DE3C}"/>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6" name="フッター プレースホルダー 5">
            <a:extLst>
              <a:ext uri="{FF2B5EF4-FFF2-40B4-BE49-F238E27FC236}">
                <a16:creationId xmlns:a16="http://schemas.microsoft.com/office/drawing/2014/main" id="{0CD921F9-B477-4550-B98E-37FBA84FEB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DE37CA0-9537-4810-9715-C757C9B9DDE9}"/>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1152079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F7B1A-BDD9-4F49-8252-1EE9D25D46C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99A5F9-17B0-4D19-839B-0ABDFD7471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5EEF7A8-C3B3-4248-B917-1C49D23D10B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DA10D09-FF55-4574-BA34-429D50F845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629FA41-8804-4571-967D-109929EC13E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21281BE-F810-4AD0-AE11-EB9CA3BFF14E}"/>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8" name="フッター プレースホルダー 7">
            <a:extLst>
              <a:ext uri="{FF2B5EF4-FFF2-40B4-BE49-F238E27FC236}">
                <a16:creationId xmlns:a16="http://schemas.microsoft.com/office/drawing/2014/main" id="{1D153A60-1A3D-4036-A967-DE7D9E155A6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A24C46C-F385-4228-B5B6-F13CFDAEDA7C}"/>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176605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99F2CB-35FD-4372-A074-888EC71D869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23A1FAB-8A6E-42A0-9CEF-442AAFC8EE91}"/>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4" name="フッター プレースホルダー 3">
            <a:extLst>
              <a:ext uri="{FF2B5EF4-FFF2-40B4-BE49-F238E27FC236}">
                <a16:creationId xmlns:a16="http://schemas.microsoft.com/office/drawing/2014/main" id="{9D63C762-0B0A-43A7-9297-93071829223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B1BB750-D3E6-4529-BCBB-F5B0025400C9}"/>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253532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173E1AD-331A-4BD7-835D-985810754CD4}"/>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3" name="フッター プレースホルダー 2">
            <a:extLst>
              <a:ext uri="{FF2B5EF4-FFF2-40B4-BE49-F238E27FC236}">
                <a16:creationId xmlns:a16="http://schemas.microsoft.com/office/drawing/2014/main" id="{88E1C5F1-9CF6-4F34-9E94-7BAFDE7C3B3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393DB11-D8A9-4F18-8572-0052DA386F6B}"/>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3289831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29E0F9-2913-4B5E-B0B4-C2896915F36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F0DE4F6-547F-4574-BC8F-B5AEB27B65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A89A257-CE5A-4BCA-BB58-AE66733AF2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779EB6E-0B6F-4179-BF78-F34750DA7B97}"/>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6" name="フッター プレースホルダー 5">
            <a:extLst>
              <a:ext uri="{FF2B5EF4-FFF2-40B4-BE49-F238E27FC236}">
                <a16:creationId xmlns:a16="http://schemas.microsoft.com/office/drawing/2014/main" id="{89DA2C45-656D-4291-8A5B-A1DE0B07529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D13D5C2-698F-4E4F-8F4F-28A5DDAA0FA5}"/>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573420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903D12-4A88-4300-AF44-C0238D072E3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4665B24-D80C-4159-A769-6578B0526F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5034BE8-0DBE-4BE8-ADC8-D549C901B2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CFBDFBE-6CA0-4D63-AEEE-A152A31F6C87}"/>
              </a:ext>
            </a:extLst>
          </p:cNvPr>
          <p:cNvSpPr>
            <a:spLocks noGrp="1"/>
          </p:cNvSpPr>
          <p:nvPr>
            <p:ph type="dt" sz="half" idx="10"/>
          </p:nvPr>
        </p:nvSpPr>
        <p:spPr/>
        <p:txBody>
          <a:bodyPr/>
          <a:lstStyle/>
          <a:p>
            <a:fld id="{F73A4639-066C-4B33-B4E4-92BE84A71C25}" type="datetimeFigureOut">
              <a:rPr kumimoji="1" lang="ja-JP" altLang="en-US" smtClean="0"/>
              <a:t>2023/1/30</a:t>
            </a:fld>
            <a:endParaRPr kumimoji="1" lang="ja-JP" altLang="en-US"/>
          </a:p>
        </p:txBody>
      </p:sp>
      <p:sp>
        <p:nvSpPr>
          <p:cNvPr id="6" name="フッター プレースホルダー 5">
            <a:extLst>
              <a:ext uri="{FF2B5EF4-FFF2-40B4-BE49-F238E27FC236}">
                <a16:creationId xmlns:a16="http://schemas.microsoft.com/office/drawing/2014/main" id="{C79097BC-6B44-45E1-9042-D8BE0170A54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BDE051B-7DCC-4792-AD9D-6D60AF213CB7}"/>
              </a:ext>
            </a:extLst>
          </p:cNvPr>
          <p:cNvSpPr>
            <a:spLocks noGrp="1"/>
          </p:cNvSpPr>
          <p:nvPr>
            <p:ph type="sldNum" sz="quarter" idx="12"/>
          </p:nvPr>
        </p:nvSpPr>
        <p:spPr/>
        <p:txBody>
          <a:body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8518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81B9E95-2C07-4C8A-8FEF-F3AF59124C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BA0F575-BA9B-4C41-9848-00693F8CB8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DE98C4-CF83-4340-A452-2CCDBAF6A6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A4639-066C-4B33-B4E4-92BE84A71C25}"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EBD7D34F-0E9E-4331-A097-0FB3A47104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5481CA1-E48E-4CB7-97D8-26B059A206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D9D549-A2F8-4B26-84AF-7A8B5A44C9D2}" type="slidenum">
              <a:rPr kumimoji="1" lang="ja-JP" altLang="en-US" smtClean="0"/>
              <a:t>‹#›</a:t>
            </a:fld>
            <a:endParaRPr kumimoji="1" lang="ja-JP" altLang="en-US"/>
          </a:p>
        </p:txBody>
      </p:sp>
    </p:spTree>
    <p:extLst>
      <p:ext uri="{BB962C8B-B14F-4D97-AF65-F5344CB8AC3E}">
        <p14:creationId xmlns:p14="http://schemas.microsoft.com/office/powerpoint/2010/main" val="1974758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ソース画像を表示">
            <a:extLst>
              <a:ext uri="{FF2B5EF4-FFF2-40B4-BE49-F238E27FC236}">
                <a16:creationId xmlns:a16="http://schemas.microsoft.com/office/drawing/2014/main" id="{982895A4-B60C-4A99-A5BC-56DA18C19B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007121" cy="6894871"/>
          </a:xfrm>
          <a:prstGeom prst="rect">
            <a:avLst/>
          </a:prstGeom>
          <a:noFill/>
          <a:extLst>
            <a:ext uri="{909E8E84-426E-40DD-AFC4-6F175D3DCCD1}">
              <a14:hiddenFill xmlns:a14="http://schemas.microsoft.com/office/drawing/2010/main">
                <a:solidFill>
                  <a:srgbClr val="FFFFFF"/>
                </a:solidFill>
              </a14:hiddenFill>
            </a:ext>
          </a:extLst>
        </p:spPr>
      </p:pic>
      <p:sp>
        <p:nvSpPr>
          <p:cNvPr id="3" name="字幕 2">
            <a:extLst>
              <a:ext uri="{FF2B5EF4-FFF2-40B4-BE49-F238E27FC236}">
                <a16:creationId xmlns:a16="http://schemas.microsoft.com/office/drawing/2014/main" id="{DFF879AF-35EC-4E20-8357-D3AF74E749BB}"/>
              </a:ext>
            </a:extLst>
          </p:cNvPr>
          <p:cNvSpPr>
            <a:spLocks noGrp="1"/>
          </p:cNvSpPr>
          <p:nvPr>
            <p:ph type="subTitle" idx="1"/>
          </p:nvPr>
        </p:nvSpPr>
        <p:spPr>
          <a:xfrm>
            <a:off x="1379095" y="1246641"/>
            <a:ext cx="9503764" cy="5034238"/>
          </a:xfrm>
        </p:spPr>
        <p:txBody>
          <a:bodyPr>
            <a:normAutofit/>
          </a:bodyPr>
          <a:lstStyle/>
          <a:p>
            <a:pPr algn="l"/>
            <a:r>
              <a:rPr lang="ja-JP" altLang="en-US" b="0" i="0" dirty="0">
                <a:solidFill>
                  <a:srgbClr val="333333"/>
                </a:solidFill>
                <a:effectLst/>
                <a:latin typeface="Arial" panose="020B0604020202020204" pitchFamily="34" charset="0"/>
              </a:rPr>
              <a:t>　</a:t>
            </a:r>
            <a:r>
              <a:rPr lang="ja-JP" altLang="en-US" dirty="0">
                <a:solidFill>
                  <a:srgbClr val="333333"/>
                </a:solidFill>
                <a:latin typeface="Arial" panose="020B0604020202020204" pitchFamily="34" charset="0"/>
              </a:rPr>
              <a:t>島田バス株式会社　　　　</a:t>
            </a:r>
            <a:r>
              <a:rPr lang="ja-JP" altLang="en-US" b="0" i="0" dirty="0">
                <a:solidFill>
                  <a:srgbClr val="333333"/>
                </a:solidFill>
                <a:effectLst/>
                <a:latin typeface="Arial" panose="020B0604020202020204" pitchFamily="34" charset="0"/>
              </a:rPr>
              <a:t>　　　　　</a:t>
            </a:r>
            <a:r>
              <a:rPr lang="ja-JP" altLang="en-US" sz="2800" b="1" i="0" dirty="0">
                <a:solidFill>
                  <a:srgbClr val="333333"/>
                </a:solidFill>
                <a:effectLst/>
                <a:latin typeface="Arial" panose="020B0604020202020204" pitchFamily="34" charset="0"/>
                <a:ea typeface="FGP平成明朝体W7" panose="02020800000000000000" pitchFamily="18" charset="-128"/>
              </a:rPr>
              <a:t>後藤　岳久</a:t>
            </a:r>
            <a:r>
              <a:rPr lang="ja-JP" altLang="en-US" sz="2800" b="1" dirty="0">
                <a:latin typeface="FGP平成明朝体W7" panose="02020800000000000000" pitchFamily="18" charset="-128"/>
                <a:ea typeface="FGP平成明朝体W7" panose="02020800000000000000" pitchFamily="18" charset="-128"/>
              </a:rPr>
              <a:t>　殿</a:t>
            </a:r>
            <a:endParaRPr lang="en-US" altLang="ja-JP" sz="2800" b="1" dirty="0">
              <a:latin typeface="FGP平成明朝体W7" panose="02020800000000000000" pitchFamily="18" charset="-128"/>
              <a:ea typeface="FGP平成明朝体W7" panose="02020800000000000000" pitchFamily="18" charset="-128"/>
            </a:endParaRPr>
          </a:p>
          <a:p>
            <a:pPr algn="l"/>
            <a:endParaRPr lang="en-US" altLang="ja-JP" sz="1600" dirty="0">
              <a:latin typeface="FGP平成明朝体W7" panose="02020800000000000000" pitchFamily="18" charset="-128"/>
              <a:ea typeface="FGP平成明朝体W7" panose="02020800000000000000" pitchFamily="18" charset="-128"/>
            </a:endParaRPr>
          </a:p>
          <a:p>
            <a:pPr algn="l"/>
            <a:r>
              <a:rPr lang="ja-JP" altLang="en-US" sz="1800" dirty="0">
                <a:solidFill>
                  <a:srgbClr val="333333"/>
                </a:solidFill>
                <a:latin typeface="Arial" panose="020B0604020202020204" pitchFamily="34" charset="0"/>
              </a:rPr>
              <a:t>島田バス</a:t>
            </a:r>
            <a:r>
              <a:rPr lang="ja-JP" altLang="en-US" sz="1800" b="0" i="0" dirty="0">
                <a:solidFill>
                  <a:srgbClr val="333333"/>
                </a:solidFill>
                <a:effectLst/>
                <a:latin typeface="Arial" panose="020B0604020202020204" pitchFamily="34" charset="0"/>
              </a:rPr>
              <a:t>の後藤さんを推薦させて頂きます。</a:t>
            </a:r>
            <a:endParaRPr lang="en-US" altLang="ja-JP" sz="1800" b="0" i="0" dirty="0">
              <a:solidFill>
                <a:srgbClr val="333333"/>
              </a:solidFill>
              <a:effectLst/>
              <a:latin typeface="Arial" panose="020B0604020202020204" pitchFamily="34" charset="0"/>
            </a:endParaRPr>
          </a:p>
          <a:p>
            <a:pPr algn="l"/>
            <a:r>
              <a:rPr lang="ja-JP" altLang="en-US" sz="1800" b="0" i="0" dirty="0">
                <a:solidFill>
                  <a:srgbClr val="333333"/>
                </a:solidFill>
                <a:effectLst/>
                <a:latin typeface="Arial" panose="020B0604020202020204" pitchFamily="34" charset="0"/>
              </a:rPr>
              <a:t>複数の目的地を巡る出張の手配をお願いしましたが、本当に楽でした。</a:t>
            </a:r>
            <a:endParaRPr lang="en-US" altLang="ja-JP" sz="1800" b="0" i="0" dirty="0">
              <a:solidFill>
                <a:srgbClr val="333333"/>
              </a:solidFill>
              <a:effectLst/>
              <a:latin typeface="Arial" panose="020B0604020202020204" pitchFamily="34" charset="0"/>
            </a:endParaRPr>
          </a:p>
          <a:p>
            <a:pPr algn="l"/>
            <a:r>
              <a:rPr lang="ja-JP" altLang="en-US" sz="1800" dirty="0">
                <a:solidFill>
                  <a:srgbClr val="333333"/>
                </a:solidFill>
                <a:latin typeface="Arial" panose="020B0604020202020204" pitchFamily="34" charset="0"/>
              </a:rPr>
              <a:t>「次はここでレンタカーを」等次はどうすれば、と悩むこともなくすべてがスムーズ。</a:t>
            </a:r>
            <a:endParaRPr lang="en-US" altLang="ja-JP" sz="1800" dirty="0">
              <a:solidFill>
                <a:srgbClr val="333333"/>
              </a:solidFill>
              <a:latin typeface="Arial" panose="020B0604020202020204" pitchFamily="34" charset="0"/>
            </a:endParaRPr>
          </a:p>
          <a:p>
            <a:pPr algn="l"/>
            <a:r>
              <a:rPr lang="ja-JP" altLang="en-US" sz="1800" b="0" i="0" dirty="0">
                <a:solidFill>
                  <a:srgbClr val="333333"/>
                </a:solidFill>
                <a:effectLst/>
                <a:latin typeface="Arial" panose="020B0604020202020204" pitchFamily="34" charset="0"/>
              </a:rPr>
              <a:t>何より感動したのは、前後の導線も踏まえたホテルの確保などの、スムーズな</a:t>
            </a:r>
            <a:r>
              <a:rPr lang="ja-JP" altLang="en-US" sz="1800" dirty="0">
                <a:solidFill>
                  <a:srgbClr val="333333"/>
                </a:solidFill>
                <a:latin typeface="Arial" panose="020B0604020202020204" pitchFamily="34" charset="0"/>
              </a:rPr>
              <a:t>行程です。</a:t>
            </a:r>
            <a:endParaRPr lang="en-US" altLang="ja-JP" sz="1800" dirty="0">
              <a:solidFill>
                <a:srgbClr val="333333"/>
              </a:solidFill>
              <a:latin typeface="Arial" panose="020B0604020202020204" pitchFamily="34" charset="0"/>
            </a:endParaRPr>
          </a:p>
          <a:p>
            <a:pPr algn="l"/>
            <a:r>
              <a:rPr lang="ja-JP" altLang="en-US" sz="1800" dirty="0">
                <a:solidFill>
                  <a:srgbClr val="333333"/>
                </a:solidFill>
                <a:latin typeface="Arial" panose="020B0604020202020204" pitchFamily="34" charset="0"/>
              </a:rPr>
              <a:t>もう何度も利用しましたが、不便さを感じることは一度もなく、感動しております。</a:t>
            </a:r>
            <a:endParaRPr lang="en-US" altLang="ja-JP" sz="1800" dirty="0">
              <a:solidFill>
                <a:srgbClr val="333333"/>
              </a:solidFill>
              <a:latin typeface="Arial" panose="020B0604020202020204" pitchFamily="34" charset="0"/>
            </a:endParaRPr>
          </a:p>
          <a:p>
            <a:pPr algn="l"/>
            <a:r>
              <a:rPr lang="ja-JP" altLang="en-US" sz="1800" b="0" i="0" dirty="0">
                <a:solidFill>
                  <a:srgbClr val="333333"/>
                </a:solidFill>
                <a:effectLst/>
                <a:latin typeface="Arial" panose="020B0604020202020204" pitchFamily="34" charset="0"/>
              </a:rPr>
              <a:t>直前のスケジュール調整や、ホテル等との連絡などにも、迅速に対応いただけます。</a:t>
            </a:r>
            <a:endParaRPr lang="en-US" altLang="ja-JP" sz="1800" b="0" i="0" dirty="0">
              <a:solidFill>
                <a:srgbClr val="333333"/>
              </a:solidFill>
              <a:effectLst/>
              <a:latin typeface="Arial" panose="020B0604020202020204" pitchFamily="34" charset="0"/>
            </a:endParaRPr>
          </a:p>
          <a:p>
            <a:pPr algn="l"/>
            <a:r>
              <a:rPr lang="ja-JP" altLang="en-US" sz="1800" dirty="0">
                <a:solidFill>
                  <a:srgbClr val="333333"/>
                </a:solidFill>
                <a:latin typeface="Arial" panose="020B0604020202020204" pitchFamily="34" charset="0"/>
              </a:rPr>
              <a:t>もう私が旅行サイトなどで自身の飛行機の予約をすることはないんでしょう</a:t>
            </a:r>
            <a:r>
              <a:rPr lang="ja-JP" altLang="en-US" sz="1800" b="0" i="0" dirty="0">
                <a:solidFill>
                  <a:srgbClr val="333333"/>
                </a:solidFill>
                <a:effectLst/>
                <a:latin typeface="Arial" panose="020B0604020202020204" pitchFamily="34" charset="0"/>
              </a:rPr>
              <a:t>。</a:t>
            </a:r>
            <a:endParaRPr lang="en-US" altLang="ja-JP" sz="1800" b="0" i="0" dirty="0">
              <a:solidFill>
                <a:srgbClr val="333333"/>
              </a:solidFill>
              <a:effectLst/>
              <a:latin typeface="Arial" panose="020B0604020202020204" pitchFamily="34" charset="0"/>
            </a:endParaRPr>
          </a:p>
          <a:p>
            <a:pPr algn="l"/>
            <a:r>
              <a:rPr lang="ja-JP" altLang="en-US" sz="1800" b="0" i="0" dirty="0">
                <a:solidFill>
                  <a:srgbClr val="333333"/>
                </a:solidFill>
                <a:effectLst/>
                <a:latin typeface="Arial" panose="020B0604020202020204" pitchFamily="34" charset="0"/>
              </a:rPr>
              <a:t>自信をもって推薦させて頂きます。</a:t>
            </a:r>
            <a:endParaRPr lang="en-US" altLang="ja-JP" sz="1800" b="0" i="0" dirty="0">
              <a:solidFill>
                <a:srgbClr val="333333"/>
              </a:solidFill>
              <a:effectLst/>
              <a:latin typeface="Arial" panose="020B0604020202020204" pitchFamily="34" charset="0"/>
            </a:endParaRPr>
          </a:p>
          <a:p>
            <a:pPr algn="l"/>
            <a:endParaRPr lang="en-US" altLang="ja-JP" dirty="0">
              <a:latin typeface="FGP平成明朝体W7" panose="02020800000000000000" pitchFamily="18" charset="-128"/>
              <a:ea typeface="FGP平成明朝体W7" panose="02020800000000000000" pitchFamily="18" charset="-128"/>
            </a:endParaRPr>
          </a:p>
          <a:p>
            <a:pPr algn="l"/>
            <a:r>
              <a:rPr kumimoji="1" lang="ja-JP" altLang="en-US" dirty="0">
                <a:latin typeface="FGP平成明朝体W7" panose="02020800000000000000" pitchFamily="18" charset="-128"/>
                <a:ea typeface="FGP平成明朝体W7" panose="02020800000000000000" pitchFamily="18" charset="-128"/>
              </a:rPr>
              <a:t>令和５年</a:t>
            </a:r>
            <a:r>
              <a:rPr lang="ja-JP" altLang="en-US" dirty="0">
                <a:latin typeface="FGP平成明朝体W7" panose="02020800000000000000" pitchFamily="18" charset="-128"/>
                <a:ea typeface="FGP平成明朝体W7" panose="02020800000000000000" pitchFamily="18" charset="-128"/>
              </a:rPr>
              <a:t>１</a:t>
            </a:r>
            <a:r>
              <a:rPr kumimoji="1" lang="ja-JP" altLang="en-US" dirty="0">
                <a:latin typeface="FGP平成明朝体W7" panose="02020800000000000000" pitchFamily="18" charset="-128"/>
                <a:ea typeface="FGP平成明朝体W7" panose="02020800000000000000" pitchFamily="18" charset="-128"/>
              </a:rPr>
              <a:t>月２７日　　　　　</a:t>
            </a:r>
            <a:r>
              <a:rPr kumimoji="1" lang="en-US" altLang="ja-JP" dirty="0">
                <a:latin typeface="FGP平成明朝体W7" panose="02020800000000000000" pitchFamily="18" charset="-128"/>
                <a:ea typeface="FGP平成明朝体W7" panose="02020800000000000000" pitchFamily="18" charset="-128"/>
              </a:rPr>
              <a:t>Birth</a:t>
            </a:r>
            <a:r>
              <a:rPr kumimoji="1" lang="ja-JP" altLang="en-US" dirty="0">
                <a:latin typeface="FGP平成明朝体W7" panose="02020800000000000000" pitchFamily="18" charset="-128"/>
                <a:ea typeface="FGP平成明朝体W7" panose="02020800000000000000" pitchFamily="18" charset="-128"/>
              </a:rPr>
              <a:t>＆</a:t>
            </a:r>
            <a:r>
              <a:rPr kumimoji="1" lang="en-US" altLang="ja-JP" dirty="0">
                <a:latin typeface="FGP平成明朝体W7" panose="02020800000000000000" pitchFamily="18" charset="-128"/>
                <a:ea typeface="FGP平成明朝体W7" panose="02020800000000000000" pitchFamily="18" charset="-128"/>
              </a:rPr>
              <a:t>Life  Partners </a:t>
            </a:r>
            <a:r>
              <a:rPr kumimoji="1" lang="ja-JP" altLang="en-US" dirty="0">
                <a:latin typeface="FGP平成明朝体W7" panose="02020800000000000000" pitchFamily="18" charset="-128"/>
                <a:ea typeface="FGP平成明朝体W7" panose="02020800000000000000" pitchFamily="18" charset="-128"/>
              </a:rPr>
              <a:t>　石岡　大輔</a:t>
            </a:r>
            <a:endParaRPr kumimoji="1" lang="en-US" altLang="ja-JP" dirty="0">
              <a:latin typeface="FGP平成明朝体W7" panose="02020800000000000000" pitchFamily="18" charset="-128"/>
              <a:ea typeface="FGP平成明朝体W7" panose="02020800000000000000" pitchFamily="18" charset="-128"/>
            </a:endParaRPr>
          </a:p>
          <a:p>
            <a:pPr algn="l"/>
            <a:endParaRPr kumimoji="1" lang="en-US" altLang="ja-JP" sz="1600" dirty="0">
              <a:latin typeface="FGP平成明朝体W7" panose="02020800000000000000" pitchFamily="18" charset="-128"/>
              <a:ea typeface="FGP平成明朝体W7" panose="02020800000000000000" pitchFamily="18" charset="-128"/>
            </a:endParaRPr>
          </a:p>
          <a:p>
            <a:pPr algn="l"/>
            <a:endParaRPr kumimoji="1" lang="ja-JP" altLang="en-US" sz="2000" dirty="0"/>
          </a:p>
        </p:txBody>
      </p:sp>
    </p:spTree>
    <p:extLst>
      <p:ext uri="{BB962C8B-B14F-4D97-AF65-F5344CB8AC3E}">
        <p14:creationId xmlns:p14="http://schemas.microsoft.com/office/powerpoint/2010/main" val="33768193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159</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FGP平成明朝体W7</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推薦の言葉</dc:title>
  <dc:creator>石岡 大輔</dc:creator>
  <cp:lastModifiedBy>石岡 大輔</cp:lastModifiedBy>
  <cp:revision>5</cp:revision>
  <dcterms:created xsi:type="dcterms:W3CDTF">2022-03-27T16:16:04Z</dcterms:created>
  <dcterms:modified xsi:type="dcterms:W3CDTF">2023-01-30T02:50:38Z</dcterms:modified>
</cp:coreProperties>
</file>