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82" autoAdjust="0"/>
    <p:restoredTop sz="94660"/>
  </p:normalViewPr>
  <p:slideViewPr>
    <p:cSldViewPr snapToGrid="0">
      <p:cViewPr>
        <p:scale>
          <a:sx n="70" d="100"/>
          <a:sy n="70" d="100"/>
        </p:scale>
        <p:origin x="1402"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北村 英博" userId="89e352fc-c284-4fd8-a348-77020296f15d" providerId="ADAL" clId="{26086DF1-DE20-4AE8-9FDC-8BAC5353FEF8}"/>
    <pc:docChg chg="custSel modSld">
      <pc:chgData name="北村 英博" userId="89e352fc-c284-4fd8-a348-77020296f15d" providerId="ADAL" clId="{26086DF1-DE20-4AE8-9FDC-8BAC5353FEF8}" dt="2023-01-30T05:27:15.874" v="25" actId="27636"/>
      <pc:docMkLst>
        <pc:docMk/>
      </pc:docMkLst>
      <pc:sldChg chg="modSp mod">
        <pc:chgData name="北村 英博" userId="89e352fc-c284-4fd8-a348-77020296f15d" providerId="ADAL" clId="{26086DF1-DE20-4AE8-9FDC-8BAC5353FEF8}" dt="2023-01-30T05:27:15.874" v="25" actId="27636"/>
        <pc:sldMkLst>
          <pc:docMk/>
          <pc:sldMk cId="2860878466" sldId="256"/>
        </pc:sldMkLst>
        <pc:spChg chg="mod">
          <ac:chgData name="北村 英博" userId="89e352fc-c284-4fd8-a348-77020296f15d" providerId="ADAL" clId="{26086DF1-DE20-4AE8-9FDC-8BAC5353FEF8}" dt="2023-01-30T05:27:15.874" v="25" actId="27636"/>
          <ac:spMkLst>
            <pc:docMk/>
            <pc:sldMk cId="2860878466" sldId="256"/>
            <ac:spMk id="2" creationId="{AA762000-2FDC-0ABD-AC88-AFFD34DF310D}"/>
          </ac:spMkLst>
        </pc:spChg>
        <pc:spChg chg="mod">
          <ac:chgData name="北村 英博" userId="89e352fc-c284-4fd8-a348-77020296f15d" providerId="ADAL" clId="{26086DF1-DE20-4AE8-9FDC-8BAC5353FEF8}" dt="2023-01-27T13:28:06.857" v="11" actId="20577"/>
          <ac:spMkLst>
            <pc:docMk/>
            <pc:sldMk cId="2860878466" sldId="256"/>
            <ac:spMk id="7" creationId="{9D439BF3-8BA0-097F-66E1-5936225D9D3F}"/>
          </ac:spMkLst>
        </pc:spChg>
      </pc:sldChg>
    </pc:docChg>
  </pc:docChgLst>
  <pc:docChgLst>
    <pc:chgData name="北村 英博" userId="89e352fc-c284-4fd8-a348-77020296f15d" providerId="ADAL" clId="{F91701F1-F470-492E-A0A4-957C1DA03A0C}"/>
    <pc:docChg chg="custSel addSld modSld">
      <pc:chgData name="北村 英博" userId="89e352fc-c284-4fd8-a348-77020296f15d" providerId="ADAL" clId="{F91701F1-F470-492E-A0A4-957C1DA03A0C}" dt="2023-01-24T02:28:40.003" v="917" actId="20577"/>
      <pc:docMkLst>
        <pc:docMk/>
      </pc:docMkLst>
      <pc:sldChg chg="addSp delSp modSp new mod">
        <pc:chgData name="北村 英博" userId="89e352fc-c284-4fd8-a348-77020296f15d" providerId="ADAL" clId="{F91701F1-F470-492E-A0A4-957C1DA03A0C}" dt="2023-01-24T02:28:40.003" v="917" actId="20577"/>
        <pc:sldMkLst>
          <pc:docMk/>
          <pc:sldMk cId="2860878466" sldId="256"/>
        </pc:sldMkLst>
        <pc:spChg chg="mod">
          <ac:chgData name="北村 英博" userId="89e352fc-c284-4fd8-a348-77020296f15d" providerId="ADAL" clId="{F91701F1-F470-492E-A0A4-957C1DA03A0C}" dt="2023-01-24T02:19:06.111" v="746" actId="14100"/>
          <ac:spMkLst>
            <pc:docMk/>
            <pc:sldMk cId="2860878466" sldId="256"/>
            <ac:spMk id="2" creationId="{AA762000-2FDC-0ABD-AC88-AFFD34DF310D}"/>
          </ac:spMkLst>
        </pc:spChg>
        <pc:spChg chg="mod">
          <ac:chgData name="北村 英博" userId="89e352fc-c284-4fd8-a348-77020296f15d" providerId="ADAL" clId="{F91701F1-F470-492E-A0A4-957C1DA03A0C}" dt="2023-01-24T02:23:00.090" v="868" actId="1076"/>
          <ac:spMkLst>
            <pc:docMk/>
            <pc:sldMk cId="2860878466" sldId="256"/>
            <ac:spMk id="3" creationId="{918A8153-A993-0B9F-1B8B-7FD70F26CC73}"/>
          </ac:spMkLst>
        </pc:spChg>
        <pc:spChg chg="add mod">
          <ac:chgData name="北村 英博" userId="89e352fc-c284-4fd8-a348-77020296f15d" providerId="ADAL" clId="{F91701F1-F470-492E-A0A4-957C1DA03A0C}" dt="2023-01-24T02:28:40.003" v="917" actId="20577"/>
          <ac:spMkLst>
            <pc:docMk/>
            <pc:sldMk cId="2860878466" sldId="256"/>
            <ac:spMk id="6" creationId="{9E920311-FF0B-6512-4E99-4C5190C9B757}"/>
          </ac:spMkLst>
        </pc:spChg>
        <pc:spChg chg="add mod">
          <ac:chgData name="北村 英博" userId="89e352fc-c284-4fd8-a348-77020296f15d" providerId="ADAL" clId="{F91701F1-F470-492E-A0A4-957C1DA03A0C}" dt="2023-01-24T02:24:24.750" v="909" actId="1076"/>
          <ac:spMkLst>
            <pc:docMk/>
            <pc:sldMk cId="2860878466" sldId="256"/>
            <ac:spMk id="7" creationId="{9D439BF3-8BA0-097F-66E1-5936225D9D3F}"/>
          </ac:spMkLst>
        </pc:spChg>
        <pc:picChg chg="add mod modCrop">
          <ac:chgData name="北村 英博" userId="89e352fc-c284-4fd8-a348-77020296f15d" providerId="ADAL" clId="{F91701F1-F470-492E-A0A4-957C1DA03A0C}" dt="2023-01-24T02:22:48.361" v="867" actId="1076"/>
          <ac:picMkLst>
            <pc:docMk/>
            <pc:sldMk cId="2860878466" sldId="256"/>
            <ac:picMk id="5" creationId="{1740C1FC-5B58-2C2D-A9B8-35035143C1FA}"/>
          </ac:picMkLst>
        </pc:picChg>
        <pc:picChg chg="add del mod">
          <ac:chgData name="北村 英博" userId="89e352fc-c284-4fd8-a348-77020296f15d" providerId="ADAL" clId="{F91701F1-F470-492E-A0A4-957C1DA03A0C}" dt="2023-01-24T01:53:51.118" v="8" actId="478"/>
          <ac:picMkLst>
            <pc:docMk/>
            <pc:sldMk cId="2860878466" sldId="256"/>
            <ac:picMk id="1026" creationId="{786C72CA-37BB-BE39-B4A8-E0778C5D2007}"/>
          </ac:picMkLst>
        </pc:picChg>
        <pc:picChg chg="add mod">
          <ac:chgData name="北村 英博" userId="89e352fc-c284-4fd8-a348-77020296f15d" providerId="ADAL" clId="{F91701F1-F470-492E-A0A4-957C1DA03A0C}" dt="2023-01-24T01:57:17.842" v="26" actId="1076"/>
          <ac:picMkLst>
            <pc:docMk/>
            <pc:sldMk cId="2860878466" sldId="256"/>
            <ac:picMk id="1028" creationId="{833C384F-4180-29FA-4B5B-C52C9C5E1B8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19BF84-0B99-030D-BE69-73F2579165E9}"/>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8611AC8-8525-D1CE-C5C3-BA57CD7EF901}"/>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DC8D01C-4547-1002-22A5-F60087ADBDFC}"/>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5" name="フッター プレースホルダー 4">
            <a:extLst>
              <a:ext uri="{FF2B5EF4-FFF2-40B4-BE49-F238E27FC236}">
                <a16:creationId xmlns:a16="http://schemas.microsoft.com/office/drawing/2014/main" id="{F1907AAC-634C-BB53-612F-764DCFBDE6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F1D220F-C04C-95EF-7FE2-2DE4889C782F}"/>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225908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57AB9-2B72-E618-0072-9F8DFAA224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9D018B-1316-1E0D-964E-50590A395E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CF4793-5D7E-C24D-E733-BE649B075034}"/>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5" name="フッター プレースホルダー 4">
            <a:extLst>
              <a:ext uri="{FF2B5EF4-FFF2-40B4-BE49-F238E27FC236}">
                <a16:creationId xmlns:a16="http://schemas.microsoft.com/office/drawing/2014/main" id="{4DA9FB3C-DA63-DDEA-A134-BDEE4A0832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F4815E-C99A-E772-3FAC-6FB902A8A41A}"/>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18813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043EB23-B5E9-A1E0-115F-E1FD415156C9}"/>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849B9E-4DFA-743F-24DC-91C159BCC860}"/>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ED1B12-9A20-1E50-FC43-3EC1B0366FFC}"/>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5" name="フッター プレースホルダー 4">
            <a:extLst>
              <a:ext uri="{FF2B5EF4-FFF2-40B4-BE49-F238E27FC236}">
                <a16:creationId xmlns:a16="http://schemas.microsoft.com/office/drawing/2014/main" id="{F1D86F85-6637-8FFA-892A-6524A2CB90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2CCEDA-4ABE-F9AC-801E-C026EA1682A9}"/>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1570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315FFB-E8FA-94CA-490D-779C2AE0D3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AB902A-7F1A-6FAB-FD1F-0BE58E45547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534E2E-B270-E202-07AB-CBA0AFDAFFAA}"/>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5" name="フッター プレースホルダー 4">
            <a:extLst>
              <a:ext uri="{FF2B5EF4-FFF2-40B4-BE49-F238E27FC236}">
                <a16:creationId xmlns:a16="http://schemas.microsoft.com/office/drawing/2014/main" id="{0E69814D-D7A8-9CF9-B46A-FCFB33B9BE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92E092-E9E8-F93A-0FB8-6B6C38E9FEEE}"/>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149975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B58C6E-AC1B-CC31-27E9-6F53884CA0D5}"/>
              </a:ext>
            </a:extLst>
          </p:cNvPr>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E73A23-EF74-1D4D-2D37-D49E8317F172}"/>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165BFD2-A84D-3B11-C01E-3F4A311D24FC}"/>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5" name="フッター プレースホルダー 4">
            <a:extLst>
              <a:ext uri="{FF2B5EF4-FFF2-40B4-BE49-F238E27FC236}">
                <a16:creationId xmlns:a16="http://schemas.microsoft.com/office/drawing/2014/main" id="{936EA9B9-C3E7-FFE0-667F-CBDC4D7608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49730E-D8A9-BECA-149D-1392A0746289}"/>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265831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A32FA-3E41-8A0C-8A31-C77B43D794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9ABA7D-C9BB-8C05-1E09-6F05C4310B71}"/>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E6230AB-C0ED-B368-8A60-004F55CE7DF6}"/>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1AC666-557D-AEF7-30E6-59C12A365945}"/>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6" name="フッター プレースホルダー 5">
            <a:extLst>
              <a:ext uri="{FF2B5EF4-FFF2-40B4-BE49-F238E27FC236}">
                <a16:creationId xmlns:a16="http://schemas.microsoft.com/office/drawing/2014/main" id="{50FE732A-14FC-3A96-12B0-87B3CFFBBAF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ACE45AD-C16A-46B1-EBB3-1C820A14AEA7}"/>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198987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6CA7B6-C738-9C16-BEFB-72EA5C2BF84F}"/>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177A15-0FFC-C1D0-0BA0-B10743A610D0}"/>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81C10F6-5C37-D809-528C-488EF3210789}"/>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3E409D3-9EE5-BFD0-5B46-34348F71C27A}"/>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93C7E22-61D3-66AE-0F6E-2F79B5A9C618}"/>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A8149CD-E266-FBD2-D217-6AF31790CCDE}"/>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8" name="フッター プレースホルダー 7">
            <a:extLst>
              <a:ext uri="{FF2B5EF4-FFF2-40B4-BE49-F238E27FC236}">
                <a16:creationId xmlns:a16="http://schemas.microsoft.com/office/drawing/2014/main" id="{06597DFA-8AD6-F20B-653E-82586E20B4C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D35CE9F-DE4A-0181-62FF-4F91E99C1A1F}"/>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322195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2E113A-B370-C9F3-9C52-8B74A8CBD4F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71DDA4-0D26-039A-C649-96BEF6DA889E}"/>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4" name="フッター プレースホルダー 3">
            <a:extLst>
              <a:ext uri="{FF2B5EF4-FFF2-40B4-BE49-F238E27FC236}">
                <a16:creationId xmlns:a16="http://schemas.microsoft.com/office/drawing/2014/main" id="{A97FA6AD-AFC3-1902-1BA0-202FA7082DD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FB3F428-0D81-4E06-6A50-CCDE15CDA931}"/>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305506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B2256DA-62B4-BD7C-BF9B-7D999D7BE328}"/>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3" name="フッター プレースホルダー 2">
            <a:extLst>
              <a:ext uri="{FF2B5EF4-FFF2-40B4-BE49-F238E27FC236}">
                <a16:creationId xmlns:a16="http://schemas.microsoft.com/office/drawing/2014/main" id="{8AE0252E-6162-C0BA-1A1D-5C0C2333C0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023B03D-38D2-723C-71E5-7BA4370509F0}"/>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349141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72A32-0296-703B-0DB0-3AB404117180}"/>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C54E3A-2EC1-2448-5B79-1A41BF83B040}"/>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15C9793-6982-3485-2991-E81E90235BF0}"/>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398895-8A6F-E357-4E84-842C5124814D}"/>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6" name="フッター プレースホルダー 5">
            <a:extLst>
              <a:ext uri="{FF2B5EF4-FFF2-40B4-BE49-F238E27FC236}">
                <a16:creationId xmlns:a16="http://schemas.microsoft.com/office/drawing/2014/main" id="{2363E00F-09A2-F175-52C5-4AED6E8C59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F70E56-4BFA-F4AA-115C-0D75A70C4172}"/>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245592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C272A-87F9-5872-EC93-454AA1C705E8}"/>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5D73EA-DD16-3787-C291-59D3DF460B4D}"/>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FB998AA8-D68A-176D-64C8-DE3D37039DBE}"/>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EBCB4C6-4F61-767D-F6E1-F2B2583F724D}"/>
              </a:ext>
            </a:extLst>
          </p:cNvPr>
          <p:cNvSpPr>
            <a:spLocks noGrp="1"/>
          </p:cNvSpPr>
          <p:nvPr>
            <p:ph type="dt" sz="half" idx="10"/>
          </p:nvPr>
        </p:nvSpPr>
        <p:spPr/>
        <p:txBody>
          <a:bodyPr/>
          <a:lstStyle/>
          <a:p>
            <a:fld id="{EEC9BD92-A424-4D86-A2BE-B33F2780358F}" type="datetimeFigureOut">
              <a:rPr kumimoji="1" lang="ja-JP" altLang="en-US" smtClean="0"/>
              <a:t>2023/1/30</a:t>
            </a:fld>
            <a:endParaRPr kumimoji="1" lang="ja-JP" altLang="en-US"/>
          </a:p>
        </p:txBody>
      </p:sp>
      <p:sp>
        <p:nvSpPr>
          <p:cNvPr id="6" name="フッター プレースホルダー 5">
            <a:extLst>
              <a:ext uri="{FF2B5EF4-FFF2-40B4-BE49-F238E27FC236}">
                <a16:creationId xmlns:a16="http://schemas.microsoft.com/office/drawing/2014/main" id="{07A23D80-6053-2040-EC05-0B8C7F92441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081EEA-BCC1-EDD4-0F42-81D8092E4235}"/>
              </a:ext>
            </a:extLst>
          </p:cNvPr>
          <p:cNvSpPr>
            <a:spLocks noGrp="1"/>
          </p:cNvSpPr>
          <p:nvPr>
            <p:ph type="sldNum" sz="quarter" idx="12"/>
          </p:nvPr>
        </p:nvSpPr>
        <p:spPr/>
        <p:txBody>
          <a:body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88584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EB77DE4-6DEC-A2D9-636D-108E4E891A4A}"/>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E8EDA0-0E63-F884-34A4-4E07896867CC}"/>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DCB583-C182-4626-B1CC-C8B1434F67DB}"/>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EEC9BD92-A424-4D86-A2BE-B33F2780358F}" type="datetimeFigureOut">
              <a:rPr kumimoji="1" lang="ja-JP" altLang="en-US" smtClean="0"/>
              <a:t>2023/1/30</a:t>
            </a:fld>
            <a:endParaRPr kumimoji="1" lang="ja-JP" altLang="en-US"/>
          </a:p>
        </p:txBody>
      </p:sp>
      <p:sp>
        <p:nvSpPr>
          <p:cNvPr id="5" name="フッター プレースホルダー 4">
            <a:extLst>
              <a:ext uri="{FF2B5EF4-FFF2-40B4-BE49-F238E27FC236}">
                <a16:creationId xmlns:a16="http://schemas.microsoft.com/office/drawing/2014/main" id="{A67A8170-90FD-89D2-9847-66A0177B3817}"/>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66735AE-8B8C-D98B-D2DC-21F76A440F6F}"/>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2D3DA327-04A6-4E49-B7EA-5D471C4A0774}" type="slidenum">
              <a:rPr kumimoji="1" lang="ja-JP" altLang="en-US" smtClean="0"/>
              <a:t>‹#›</a:t>
            </a:fld>
            <a:endParaRPr kumimoji="1" lang="ja-JP" altLang="en-US"/>
          </a:p>
        </p:txBody>
      </p:sp>
    </p:spTree>
    <p:extLst>
      <p:ext uri="{BB962C8B-B14F-4D97-AF65-F5344CB8AC3E}">
        <p14:creationId xmlns:p14="http://schemas.microsoft.com/office/powerpoint/2010/main" val="311171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鳳凰枠イラスト／無料イラストなら「イラストAC」">
            <a:extLst>
              <a:ext uri="{FF2B5EF4-FFF2-40B4-BE49-F238E27FC236}">
                <a16:creationId xmlns:a16="http://schemas.microsoft.com/office/drawing/2014/main" id="{833C384F-4180-29FA-4B5B-C52C9C5E1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08"/>
            <a:ext cx="6858000" cy="9906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AA762000-2FDC-0ABD-AC88-AFFD34DF310D}"/>
              </a:ext>
            </a:extLst>
          </p:cNvPr>
          <p:cNvSpPr>
            <a:spLocks noGrp="1"/>
          </p:cNvSpPr>
          <p:nvPr>
            <p:ph type="ctrTitle"/>
          </p:nvPr>
        </p:nvSpPr>
        <p:spPr>
          <a:xfrm>
            <a:off x="337457" y="1107325"/>
            <a:ext cx="6117772" cy="2015209"/>
          </a:xfrm>
        </p:spPr>
        <p:txBody>
          <a:bodyPr>
            <a:normAutofit/>
          </a:bodyPr>
          <a:lstStyle/>
          <a:p>
            <a:r>
              <a:rPr kumimoji="1" lang="ja-JP" altLang="en-US" b="1" dirty="0">
                <a:latin typeface="+mn-ea"/>
                <a:ea typeface="+mn-ea"/>
              </a:rPr>
              <a:t>推薦のことば</a:t>
            </a:r>
            <a:br>
              <a:rPr kumimoji="1" lang="en-US" altLang="ja-JP" sz="2000" b="1" dirty="0">
                <a:latin typeface="+mn-ea"/>
                <a:ea typeface="+mn-ea"/>
              </a:rPr>
            </a:br>
            <a:br>
              <a:rPr kumimoji="1" lang="en-US" altLang="ja-JP" sz="2000" b="1" dirty="0">
                <a:latin typeface="+mn-ea"/>
                <a:ea typeface="+mn-ea"/>
              </a:rPr>
            </a:br>
            <a:r>
              <a:rPr lang="ja-JP" altLang="en-US" sz="2700" b="1" i="0" dirty="0">
                <a:solidFill>
                  <a:srgbClr val="000000"/>
                </a:solidFill>
                <a:effectLst/>
                <a:latin typeface="+mn-ea"/>
                <a:ea typeface="+mn-ea"/>
              </a:rPr>
              <a:t>株式会社ハート・プランニング</a:t>
            </a:r>
            <a:br>
              <a:rPr kumimoji="1" lang="en-US" altLang="ja-JP" sz="2700" b="1" dirty="0">
                <a:latin typeface="+mn-ea"/>
                <a:ea typeface="+mn-ea"/>
              </a:rPr>
            </a:br>
            <a:r>
              <a:rPr kumimoji="1" lang="ja-JP" altLang="en-US" sz="2700" b="1" dirty="0">
                <a:latin typeface="+mn-ea"/>
                <a:ea typeface="+mn-ea"/>
              </a:rPr>
              <a:t>木村健悟様</a:t>
            </a:r>
            <a:br>
              <a:rPr kumimoji="1" lang="en-US" altLang="ja-JP" sz="2700" dirty="0">
                <a:latin typeface="+mn-ea"/>
                <a:ea typeface="+mn-ea"/>
              </a:rPr>
            </a:br>
            <a:br>
              <a:rPr kumimoji="1" lang="en-US" altLang="ja-JP" sz="1400" dirty="0"/>
            </a:br>
            <a:endParaRPr kumimoji="1" lang="ja-JP" altLang="en-US" sz="1400" b="1" dirty="0">
              <a:latin typeface="+mn-ea"/>
              <a:ea typeface="+mn-ea"/>
            </a:endParaRPr>
          </a:p>
        </p:txBody>
      </p:sp>
      <p:sp>
        <p:nvSpPr>
          <p:cNvPr id="3" name="字幕 2">
            <a:extLst>
              <a:ext uri="{FF2B5EF4-FFF2-40B4-BE49-F238E27FC236}">
                <a16:creationId xmlns:a16="http://schemas.microsoft.com/office/drawing/2014/main" id="{918A8153-A993-0B9F-1B8B-7FD70F26CC73}"/>
              </a:ext>
            </a:extLst>
          </p:cNvPr>
          <p:cNvSpPr>
            <a:spLocks noGrp="1"/>
          </p:cNvSpPr>
          <p:nvPr>
            <p:ph type="subTitle" idx="1"/>
          </p:nvPr>
        </p:nvSpPr>
        <p:spPr>
          <a:xfrm>
            <a:off x="898901" y="6993199"/>
            <a:ext cx="5145438" cy="1437879"/>
          </a:xfrm>
        </p:spPr>
        <p:txBody>
          <a:bodyPr>
            <a:normAutofit lnSpcReduction="10000"/>
          </a:bodyPr>
          <a:lstStyle/>
          <a:p>
            <a:pPr algn="l"/>
            <a:r>
              <a:rPr kumimoji="1" lang="ja-JP" altLang="en-US" sz="1600" b="1" dirty="0"/>
              <a:t>プレゼントした卒業生の方も</a:t>
            </a:r>
            <a:r>
              <a:rPr kumimoji="1" lang="en-US" altLang="ja-JP" sz="1600" b="1" dirty="0"/>
              <a:t>YEG</a:t>
            </a:r>
            <a:r>
              <a:rPr kumimoji="1" lang="ja-JP" altLang="en-US" sz="1600" b="1" dirty="0"/>
              <a:t>のロゴ入りポーチに、たくさん入って、ペットボトル</a:t>
            </a:r>
            <a:r>
              <a:rPr kumimoji="1" lang="en-US" altLang="ja-JP" sz="1600" b="1" dirty="0"/>
              <a:t>2</a:t>
            </a:r>
            <a:r>
              <a:rPr kumimoji="1" lang="ja-JP" altLang="en-US" sz="1600" b="1" dirty="0"/>
              <a:t>本も入るのでゴルフにも持っていけると喜んでいただきました。</a:t>
            </a:r>
            <a:endParaRPr kumimoji="1" lang="en-US" altLang="ja-JP" sz="1600" b="1" dirty="0"/>
          </a:p>
          <a:p>
            <a:pPr algn="l"/>
            <a:endParaRPr lang="en-US" altLang="ja-JP" sz="800" b="1" dirty="0"/>
          </a:p>
          <a:p>
            <a:pPr algn="l"/>
            <a:r>
              <a:rPr kumimoji="1" lang="ja-JP" altLang="en-US" sz="1600" b="1" dirty="0"/>
              <a:t>人に喜ばれるオリジナル雑貨を作れる木村さんを強く推薦します。</a:t>
            </a:r>
          </a:p>
        </p:txBody>
      </p:sp>
      <p:pic>
        <p:nvPicPr>
          <p:cNvPr id="5" name="図 4" descr="座る, ブルー, バッグ, テーブル が含まれている画像&#10;&#10;自動的に生成された説明">
            <a:extLst>
              <a:ext uri="{FF2B5EF4-FFF2-40B4-BE49-F238E27FC236}">
                <a16:creationId xmlns:a16="http://schemas.microsoft.com/office/drawing/2014/main" id="{1740C1FC-5B58-2C2D-A9B8-35035143C1FA}"/>
              </a:ext>
            </a:extLst>
          </p:cNvPr>
          <p:cNvPicPr>
            <a:picLocks noChangeAspect="1"/>
          </p:cNvPicPr>
          <p:nvPr/>
        </p:nvPicPr>
        <p:blipFill rotWithShape="1">
          <a:blip r:embed="rId3">
            <a:extLst>
              <a:ext uri="{28A0092B-C50C-407E-A947-70E740481C1C}">
                <a14:useLocalDpi xmlns:a14="http://schemas.microsoft.com/office/drawing/2010/main" val="0"/>
              </a:ext>
            </a:extLst>
          </a:blip>
          <a:srcRect l="10482" r="5932" b="3380"/>
          <a:stretch/>
        </p:blipFill>
        <p:spPr>
          <a:xfrm>
            <a:off x="1274736" y="3400247"/>
            <a:ext cx="4308528" cy="3735287"/>
          </a:xfrm>
          <a:prstGeom prst="ellipse">
            <a:avLst/>
          </a:prstGeom>
          <a:ln>
            <a:noFill/>
          </a:ln>
          <a:effectLst>
            <a:softEdge rad="112500"/>
          </a:effectLst>
        </p:spPr>
      </p:pic>
      <p:sp>
        <p:nvSpPr>
          <p:cNvPr id="6" name="タイトル 1">
            <a:extLst>
              <a:ext uri="{FF2B5EF4-FFF2-40B4-BE49-F238E27FC236}">
                <a16:creationId xmlns:a16="http://schemas.microsoft.com/office/drawing/2014/main" id="{9E920311-FF0B-6512-4E99-4C5190C9B757}"/>
              </a:ext>
            </a:extLst>
          </p:cNvPr>
          <p:cNvSpPr txBox="1">
            <a:spLocks/>
          </p:cNvSpPr>
          <p:nvPr/>
        </p:nvSpPr>
        <p:spPr>
          <a:xfrm>
            <a:off x="883403" y="1205959"/>
            <a:ext cx="5145438" cy="2517035"/>
          </a:xfrm>
          <a:prstGeom prst="rect">
            <a:avLst/>
          </a:prstGeom>
        </p:spPr>
        <p:txBody>
          <a:bodyPr vert="horz" lIns="91440" tIns="45720" rIns="91440" bIns="45720" rtlCol="0" anchor="b">
            <a:normAutofit/>
          </a:bodyPr>
          <a:lstStyle>
            <a:lvl1pPr algn="ctr" defTabSz="514350" rtl="0" eaLnBrk="1" latinLnBrk="0" hangingPunct="1">
              <a:lnSpc>
                <a:spcPct val="90000"/>
              </a:lnSpc>
              <a:spcBef>
                <a:spcPct val="0"/>
              </a:spcBef>
              <a:buNone/>
              <a:defRPr kumimoji="1" sz="3375" kern="1200">
                <a:solidFill>
                  <a:schemeClr val="tx1"/>
                </a:solidFill>
                <a:latin typeface="+mj-lt"/>
                <a:ea typeface="+mj-ea"/>
                <a:cs typeface="+mj-cs"/>
              </a:defRPr>
            </a:lvl1pPr>
          </a:lstStyle>
          <a:p>
            <a:pPr algn="l"/>
            <a:br>
              <a:rPr lang="en-US" altLang="ja-JP" dirty="0"/>
            </a:br>
            <a:br>
              <a:rPr lang="en-US" altLang="ja-JP" sz="1400" dirty="0"/>
            </a:br>
            <a:r>
              <a:rPr lang="ja-JP" altLang="en-US" sz="1600" b="1" dirty="0">
                <a:latin typeface="+mn-ea"/>
                <a:ea typeface="+mn-ea"/>
              </a:rPr>
              <a:t>木村さんの倉敷デニムでオリジナルのポーチを商工会議所青年部の卒業生にプレゼントとして作成を依頼させていただきました。</a:t>
            </a:r>
            <a:endParaRPr lang="ja-JP" altLang="en-US" sz="1400" b="1" dirty="0">
              <a:latin typeface="+mn-ea"/>
              <a:ea typeface="+mn-ea"/>
            </a:endParaRPr>
          </a:p>
        </p:txBody>
      </p:sp>
      <p:sp>
        <p:nvSpPr>
          <p:cNvPr id="7" name="テキスト ボックス 6">
            <a:extLst>
              <a:ext uri="{FF2B5EF4-FFF2-40B4-BE49-F238E27FC236}">
                <a16:creationId xmlns:a16="http://schemas.microsoft.com/office/drawing/2014/main" id="{9D439BF3-8BA0-097F-66E1-5936225D9D3F}"/>
              </a:ext>
            </a:extLst>
          </p:cNvPr>
          <p:cNvSpPr txBox="1"/>
          <p:nvPr/>
        </p:nvSpPr>
        <p:spPr>
          <a:xfrm>
            <a:off x="1844298" y="8700041"/>
            <a:ext cx="4184543" cy="646331"/>
          </a:xfrm>
          <a:prstGeom prst="rect">
            <a:avLst/>
          </a:prstGeom>
          <a:noFill/>
        </p:spPr>
        <p:txBody>
          <a:bodyPr wrap="square" rtlCol="0">
            <a:spAutoFit/>
          </a:bodyPr>
          <a:lstStyle/>
          <a:p>
            <a:pPr algn="r"/>
            <a:r>
              <a:rPr lang="ja-JP" altLang="en-US" b="1" dirty="0"/>
              <a:t>株式会社和幸保険事務所　</a:t>
            </a:r>
            <a:endParaRPr lang="en-US" altLang="ja-JP" b="1"/>
          </a:p>
          <a:p>
            <a:pPr algn="r"/>
            <a:r>
              <a:rPr lang="ja-JP" altLang="en-US" b="1"/>
              <a:t>北村</a:t>
            </a:r>
            <a:r>
              <a:rPr lang="ja-JP" altLang="en-US" b="1" dirty="0"/>
              <a:t>英博</a:t>
            </a:r>
            <a:endParaRPr kumimoji="1" lang="ja-JP" altLang="en-US" b="1" dirty="0"/>
          </a:p>
        </p:txBody>
      </p:sp>
    </p:spTree>
    <p:extLst>
      <p:ext uri="{BB962C8B-B14F-4D97-AF65-F5344CB8AC3E}">
        <p14:creationId xmlns:p14="http://schemas.microsoft.com/office/powerpoint/2010/main" val="28608784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97</Words>
  <Application>Microsoft Office PowerPoint</Application>
  <PresentationFormat>A4 210 x 297 mm</PresentationFormat>
  <Paragraphs>7</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Office テーマ</vt:lpstr>
      <vt:lpstr>推薦のことば  株式会社ハート・プランニング 木村健悟様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推薦のことば 倉敷デニム雑貨制作 木村健悟様  </dc:title>
  <dc:creator>北村 英博</dc:creator>
  <cp:lastModifiedBy>北村 英博</cp:lastModifiedBy>
  <cp:revision>1</cp:revision>
  <dcterms:created xsi:type="dcterms:W3CDTF">2023-01-24T01:47:04Z</dcterms:created>
  <dcterms:modified xsi:type="dcterms:W3CDTF">2023-01-30T05:27:23Z</dcterms:modified>
</cp:coreProperties>
</file>