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6"/>
  </p:notesMasterIdLst>
  <p:handoutMasterIdLst>
    <p:handoutMasterId r:id="rId7"/>
  </p:handoutMasterIdLst>
  <p:sldIdLst>
    <p:sldId id="256" r:id="rId5"/>
  </p:sldIdLst>
  <p:sldSz cx="10058400" cy="7772400"/>
  <p:notesSz cx="6858000" cy="9144000"/>
  <p:defaultTextStyle>
    <a:defPPr rtl="0">
      <a:defRPr lang="ja-jp"/>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43937"/>
    <a:srgbClr val="BC4B4B"/>
    <a:srgbClr val="FC625F"/>
    <a:srgbClr val="C6BAB5"/>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48"/>
  </p:normalViewPr>
  <p:slideViewPr>
    <p:cSldViewPr snapToGrid="0" snapToObjects="1">
      <p:cViewPr varScale="1">
        <p:scale>
          <a:sx n="101" d="100"/>
          <a:sy n="101" d="100"/>
        </p:scale>
        <p:origin x="1608" y="114"/>
      </p:cViewPr>
      <p:guideLst/>
    </p:cSldViewPr>
  </p:slideViewPr>
  <p:notesTextViewPr>
    <p:cViewPr>
      <p:scale>
        <a:sx n="1" d="1"/>
        <a:sy n="1" d="1"/>
      </p:scale>
      <p:origin x="0" y="0"/>
    </p:cViewPr>
  </p:notesTextViewPr>
  <p:notesViewPr>
    <p:cSldViewPr snapToGrid="0" snapToObjects="1">
      <p:cViewPr varScale="1">
        <p:scale>
          <a:sx n="88" d="100"/>
          <a:sy n="88" d="100"/>
        </p:scale>
        <p:origin x="3792"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ekimoto n" userId="83d32cb2471b8474" providerId="LiveId" clId="{38D33366-8C37-4382-B2CB-86E1C96183A2}"/>
    <pc:docChg chg="undo custSel modSld">
      <pc:chgData name="sekimoto n" userId="83d32cb2471b8474" providerId="LiveId" clId="{38D33366-8C37-4382-B2CB-86E1C96183A2}" dt="2023-02-07T08:04:37.862" v="1862"/>
      <pc:docMkLst>
        <pc:docMk/>
      </pc:docMkLst>
      <pc:sldChg chg="addSp delSp modSp mod">
        <pc:chgData name="sekimoto n" userId="83d32cb2471b8474" providerId="LiveId" clId="{38D33366-8C37-4382-B2CB-86E1C96183A2}" dt="2023-02-07T08:04:37.862" v="1862"/>
        <pc:sldMkLst>
          <pc:docMk/>
          <pc:sldMk cId="3071092680" sldId="256"/>
        </pc:sldMkLst>
        <pc:spChg chg="add del mod">
          <ac:chgData name="sekimoto n" userId="83d32cb2471b8474" providerId="LiveId" clId="{38D33366-8C37-4382-B2CB-86E1C96183A2}" dt="2023-02-07T07:53:24.275" v="1667" actId="21"/>
          <ac:spMkLst>
            <pc:docMk/>
            <pc:sldMk cId="3071092680" sldId="256"/>
            <ac:spMk id="3" creationId="{B8980842-119F-64BD-4B06-8B347241108E}"/>
          </ac:spMkLst>
        </pc:spChg>
        <pc:spChg chg="mod">
          <ac:chgData name="sekimoto n" userId="83d32cb2471b8474" providerId="LiveId" clId="{38D33366-8C37-4382-B2CB-86E1C96183A2}" dt="2023-02-07T07:44:48.010" v="746" actId="255"/>
          <ac:spMkLst>
            <pc:docMk/>
            <pc:sldMk cId="3071092680" sldId="256"/>
            <ac:spMk id="4" creationId="{6CE66C72-8BEE-B947-88BE-D6AE32BB1441}"/>
          </ac:spMkLst>
        </pc:spChg>
        <pc:spChg chg="del mod">
          <ac:chgData name="sekimoto n" userId="83d32cb2471b8474" providerId="LiveId" clId="{38D33366-8C37-4382-B2CB-86E1C96183A2}" dt="2023-02-07T08:01:28.878" v="1848" actId="21"/>
          <ac:spMkLst>
            <pc:docMk/>
            <pc:sldMk cId="3071092680" sldId="256"/>
            <ac:spMk id="5" creationId="{9E9660E2-F05F-4D4C-9E31-E8A668CA1872}"/>
          </ac:spMkLst>
        </pc:spChg>
        <pc:spChg chg="add del mod">
          <ac:chgData name="sekimoto n" userId="83d32cb2471b8474" providerId="LiveId" clId="{38D33366-8C37-4382-B2CB-86E1C96183A2}" dt="2023-02-07T08:04:37.862" v="1862"/>
          <ac:spMkLst>
            <pc:docMk/>
            <pc:sldMk cId="3071092680" sldId="256"/>
            <ac:spMk id="6" creationId="{7E42DC84-5D9D-BB48-BDD8-C8418027C254}"/>
          </ac:spMkLst>
        </pc:spChg>
        <pc:spChg chg="del mod">
          <ac:chgData name="sekimoto n" userId="83d32cb2471b8474" providerId="LiveId" clId="{38D33366-8C37-4382-B2CB-86E1C96183A2}" dt="2023-02-07T08:00:57.432" v="1843" actId="21"/>
          <ac:spMkLst>
            <pc:docMk/>
            <pc:sldMk cId="3071092680" sldId="256"/>
            <ac:spMk id="8" creationId="{6886D0F9-E1DE-6548-8686-07462DB41898}"/>
          </ac:spMkLst>
        </pc:spChg>
        <pc:spChg chg="mod">
          <ac:chgData name="sekimoto n" userId="83d32cb2471b8474" providerId="LiveId" clId="{38D33366-8C37-4382-B2CB-86E1C96183A2}" dt="2023-02-07T07:58:35.142" v="1821" actId="14100"/>
          <ac:spMkLst>
            <pc:docMk/>
            <pc:sldMk cId="3071092680" sldId="256"/>
            <ac:spMk id="9" creationId="{86BA2A65-AE1C-7846-A1E5-42C8503BA443}"/>
          </ac:spMkLst>
        </pc:spChg>
        <pc:spChg chg="mod">
          <ac:chgData name="sekimoto n" userId="83d32cb2471b8474" providerId="LiveId" clId="{38D33366-8C37-4382-B2CB-86E1C96183A2}" dt="2023-02-07T07:59:46.486" v="1842" actId="113"/>
          <ac:spMkLst>
            <pc:docMk/>
            <pc:sldMk cId="3071092680" sldId="256"/>
            <ac:spMk id="10" creationId="{8662A95D-9BF5-554F-9E5A-1DDA890463E8}"/>
          </ac:spMkLst>
        </pc:spChg>
        <pc:spChg chg="add del mod">
          <ac:chgData name="sekimoto n" userId="83d32cb2471b8474" providerId="LiveId" clId="{38D33366-8C37-4382-B2CB-86E1C96183A2}" dt="2023-02-07T08:01:44.857" v="1849" actId="21"/>
          <ac:spMkLst>
            <pc:docMk/>
            <pc:sldMk cId="3071092680" sldId="256"/>
            <ac:spMk id="11" creationId="{661D0225-E3A1-579E-24F5-77ABD7339542}"/>
          </ac:spMkLst>
        </pc:spChg>
        <pc:picChg chg="del">
          <ac:chgData name="sekimoto n" userId="83d32cb2471b8474" providerId="LiveId" clId="{38D33366-8C37-4382-B2CB-86E1C96183A2}" dt="2023-02-07T07:55:30.779" v="1687" actId="478"/>
          <ac:picMkLst>
            <pc:docMk/>
            <pc:sldMk cId="3071092680" sldId="256"/>
            <ac:picMk id="32" creationId="{01D5FC8E-E5E8-43FE-A4D6-1C89AE0E3228}"/>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D543975A-4ED4-4A0F-9AE3-B8C8E1EB605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ja-JP" altLang="en-US">
              <a:latin typeface="Microsoft JhengHei UI" panose="020B0604030504040204" pitchFamily="34" charset="-120"/>
              <a:ea typeface="Microsoft JhengHei UI" panose="020B0604030504040204" pitchFamily="34" charset="-120"/>
            </a:endParaRPr>
          </a:p>
        </p:txBody>
      </p:sp>
      <p:sp>
        <p:nvSpPr>
          <p:cNvPr id="3" name="日付プレースホルダー 2">
            <a:extLst>
              <a:ext uri="{FF2B5EF4-FFF2-40B4-BE49-F238E27FC236}">
                <a16:creationId xmlns:a16="http://schemas.microsoft.com/office/drawing/2014/main" id="{CE2CCBB8-0047-4A3C-A153-0DEFE244433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518ED790-64FD-453D-B2C1-FC2D8F82D624}" type="datetime1">
              <a:rPr lang="ja-JP" altLang="en-US" smtClean="0">
                <a:latin typeface="Microsoft JhengHei UI" panose="020B0604030504040204" pitchFamily="34" charset="-120"/>
                <a:ea typeface="Microsoft JhengHei UI" panose="020B0604030504040204" pitchFamily="34" charset="-120"/>
              </a:rPr>
              <a:t>2023/2/7</a:t>
            </a:fld>
            <a:endParaRPr lang="ja-JP" altLang="en-US" dirty="0">
              <a:latin typeface="Microsoft JhengHei UI" panose="020B0604030504040204" pitchFamily="34" charset="-120"/>
              <a:ea typeface="Microsoft JhengHei UI" panose="020B0604030504040204" pitchFamily="34" charset="-120"/>
            </a:endParaRPr>
          </a:p>
        </p:txBody>
      </p:sp>
      <p:sp>
        <p:nvSpPr>
          <p:cNvPr id="4" name="フッター プレースホルダー 3">
            <a:extLst>
              <a:ext uri="{FF2B5EF4-FFF2-40B4-BE49-F238E27FC236}">
                <a16:creationId xmlns:a16="http://schemas.microsoft.com/office/drawing/2014/main" id="{4844AA64-D0E7-4B7A-8273-E699DFCD407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ja-JP" altLang="en-US">
              <a:latin typeface="Microsoft JhengHei UI" panose="020B0604030504040204" pitchFamily="34" charset="-120"/>
              <a:ea typeface="Microsoft JhengHei UI" panose="020B0604030504040204" pitchFamily="34" charset="-120"/>
            </a:endParaRPr>
          </a:p>
        </p:txBody>
      </p:sp>
      <p:sp>
        <p:nvSpPr>
          <p:cNvPr id="5" name="スライド番号プレースホルダー 4">
            <a:extLst>
              <a:ext uri="{FF2B5EF4-FFF2-40B4-BE49-F238E27FC236}">
                <a16:creationId xmlns:a16="http://schemas.microsoft.com/office/drawing/2014/main" id="{D03FDED0-30B6-42D4-8142-AF0CF58D226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CEBB3478-8A8E-454F-8AF5-07F38ABE3420}" type="slidenum">
              <a:rPr lang="en-US" altLang="ja-JP" smtClean="0">
                <a:latin typeface="Microsoft JhengHei UI" panose="020B0604030504040204" pitchFamily="34" charset="-120"/>
                <a:ea typeface="Microsoft JhengHei UI" panose="020B0604030504040204" pitchFamily="34" charset="-120"/>
              </a:rPr>
              <a:t>‹#›</a:t>
            </a:fld>
            <a:endParaRPr lang="ja-JP" altLang="en-US">
              <a:latin typeface="Microsoft JhengHei UI" panose="020B0604030504040204" pitchFamily="34" charset="-120"/>
              <a:ea typeface="Microsoft JhengHei UI" panose="020B0604030504040204" pitchFamily="34" charset="-120"/>
            </a:endParaRPr>
          </a:p>
        </p:txBody>
      </p:sp>
    </p:spTree>
    <p:extLst>
      <p:ext uri="{BB962C8B-B14F-4D97-AF65-F5344CB8AC3E}">
        <p14:creationId xmlns:p14="http://schemas.microsoft.com/office/powerpoint/2010/main" val="178191051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Microsoft JhengHei UI" panose="020B0604030504040204" pitchFamily="34" charset="-120"/>
                <a:ea typeface="Microsoft JhengHei UI" panose="020B0604030504040204" pitchFamily="34" charset="-120"/>
              </a:defRPr>
            </a:lvl1pPr>
          </a:lstStyle>
          <a:p>
            <a:endParaRPr lang="ja-JP" altLang="en-US" noProof="0">
              <a:latin typeface="Microsoft JhengHei UI" panose="020B0604030504040204" pitchFamily="34" charset="-120"/>
              <a:ea typeface="Microsoft JhengHei UI" panose="020B0604030504040204" pitchFamily="34" charset="-120"/>
            </a:endParaRPr>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Microsoft JhengHei UI" panose="020B0604030504040204" pitchFamily="34" charset="-120"/>
                <a:ea typeface="Microsoft JhengHei UI" panose="020B0604030504040204" pitchFamily="34" charset="-120"/>
              </a:defRPr>
            </a:lvl1pPr>
          </a:lstStyle>
          <a:p>
            <a:fld id="{37353BF4-6EAB-4D4F-AC57-264368C9B07E}" type="datetime1">
              <a:rPr lang="ja-JP" altLang="en-US" smtClean="0"/>
              <a:pPr/>
              <a:t>2023/2/7</a:t>
            </a:fld>
            <a:endParaRPr lang="ja-JP" altLang="en-US" dirty="0"/>
          </a:p>
        </p:txBody>
      </p:sp>
      <p:sp>
        <p:nvSpPr>
          <p:cNvPr id="4" name="スライド イメージ プレースホルダー 3"/>
          <p:cNvSpPr>
            <a:spLocks noGrp="1" noRot="1" noChangeAspect="1"/>
          </p:cNvSpPr>
          <p:nvPr>
            <p:ph type="sldImg" idx="2"/>
          </p:nvPr>
        </p:nvSpPr>
        <p:spPr>
          <a:xfrm>
            <a:off x="1431925" y="1143000"/>
            <a:ext cx="3994150" cy="3086100"/>
          </a:xfrm>
          <a:prstGeom prst="rect">
            <a:avLst/>
          </a:prstGeom>
          <a:noFill/>
          <a:ln w="12700">
            <a:solidFill>
              <a:prstClr val="black"/>
            </a:solidFill>
          </a:ln>
        </p:spPr>
        <p:txBody>
          <a:bodyPr vert="horz" lIns="91440" tIns="45720" rIns="91440" bIns="45720" rtlCol="0" anchor="ctr"/>
          <a:lstStyle/>
          <a:p>
            <a:pPr rtl="0"/>
            <a:endParaRPr lang="ja-JP" altLang="en-US" noProof="0"/>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ja-JP" altLang="en-US" noProof="0" dirty="0"/>
              <a:t>クリックしてマスター テキストのスタイルを編集</a:t>
            </a:r>
          </a:p>
          <a:p>
            <a:pPr lvl="1" rtl="0"/>
            <a:r>
              <a:rPr lang="ja-JP" altLang="en-US" noProof="0" dirty="0"/>
              <a:t>第 </a:t>
            </a:r>
            <a:r>
              <a:rPr lang="en-US" altLang="ja-JP" noProof="0" dirty="0"/>
              <a:t>2 </a:t>
            </a:r>
            <a:r>
              <a:rPr lang="ja-JP" altLang="en-US" noProof="0" dirty="0"/>
              <a:t>レベル</a:t>
            </a:r>
          </a:p>
          <a:p>
            <a:pPr lvl="2" rtl="0"/>
            <a:r>
              <a:rPr lang="ja-JP" altLang="en-US" noProof="0" dirty="0"/>
              <a:t>第 </a:t>
            </a:r>
            <a:r>
              <a:rPr lang="en-US" altLang="ja-JP" noProof="0" dirty="0"/>
              <a:t>3 </a:t>
            </a:r>
            <a:r>
              <a:rPr lang="ja-JP" altLang="en-US" noProof="0" dirty="0"/>
              <a:t>レベル</a:t>
            </a:r>
          </a:p>
          <a:p>
            <a:pPr lvl="3" rtl="0"/>
            <a:r>
              <a:rPr lang="ja-JP" altLang="en-US" noProof="0" dirty="0"/>
              <a:t>第 </a:t>
            </a:r>
            <a:r>
              <a:rPr lang="en-US" altLang="ja-JP" noProof="0" dirty="0"/>
              <a:t>4 </a:t>
            </a:r>
            <a:r>
              <a:rPr lang="ja-JP" altLang="en-US" noProof="0" dirty="0"/>
              <a:t>レベル</a:t>
            </a:r>
          </a:p>
          <a:p>
            <a:pPr lvl="4" rtl="0"/>
            <a:r>
              <a:rPr lang="ja-JP" altLang="en-US" noProof="0" dirty="0"/>
              <a:t>第 </a:t>
            </a:r>
            <a:r>
              <a:rPr lang="en-US" altLang="ja-JP" noProof="0" dirty="0"/>
              <a:t>5 </a:t>
            </a:r>
            <a:r>
              <a:rPr lang="ja-JP" altLang="en-US" noProof="0" dirty="0"/>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Microsoft JhengHei UI" panose="020B0604030504040204" pitchFamily="34" charset="-120"/>
                <a:ea typeface="Microsoft JhengHei UI" panose="020B0604030504040204" pitchFamily="34" charset="-120"/>
              </a:defRPr>
            </a:lvl1pPr>
          </a:lstStyle>
          <a:p>
            <a:endParaRPr lang="ja-JP" altLang="en-US" noProof="0">
              <a:latin typeface="Microsoft JhengHei UI" panose="020B0604030504040204" pitchFamily="34" charset="-120"/>
              <a:ea typeface="Microsoft JhengHei UI" panose="020B0604030504040204" pitchFamily="34" charset="-120"/>
            </a:endParaRPr>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Microsoft JhengHei UI" panose="020B0604030504040204" pitchFamily="34" charset="-120"/>
                <a:ea typeface="Microsoft JhengHei UI" panose="020B0604030504040204" pitchFamily="34" charset="-120"/>
              </a:defRPr>
            </a:lvl1pPr>
          </a:lstStyle>
          <a:p>
            <a:fld id="{9B09F159-03C9-4AD2-A060-5F33E996BB53}" type="slidenum">
              <a:rPr lang="en-US" altLang="ja-JP" noProof="0" smtClean="0"/>
              <a:pPr/>
              <a:t>‹#›</a:t>
            </a:fld>
            <a:endParaRPr lang="ja-JP" altLang="en-US" noProof="0">
              <a:latin typeface="Microsoft JhengHei UI" panose="020B0604030504040204" pitchFamily="34" charset="-120"/>
              <a:ea typeface="Microsoft JhengHei UI" panose="020B0604030504040204" pitchFamily="34" charset="-120"/>
            </a:endParaRPr>
          </a:p>
        </p:txBody>
      </p:sp>
    </p:spTree>
    <p:extLst>
      <p:ext uri="{BB962C8B-B14F-4D97-AF65-F5344CB8AC3E}">
        <p14:creationId xmlns:p14="http://schemas.microsoft.com/office/powerpoint/2010/main" val="385332040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icrosoft JhengHei UI" panose="020B0604030504040204" pitchFamily="34" charset="-120"/>
        <a:ea typeface="Microsoft JhengHei UI" panose="020B0604030504040204" pitchFamily="34" charset="-120"/>
        <a:cs typeface="+mn-cs"/>
      </a:defRPr>
    </a:lvl1pPr>
    <a:lvl2pPr marL="457200" algn="l" defTabSz="914400" rtl="0" eaLnBrk="1" latinLnBrk="0" hangingPunct="1">
      <a:defRPr sz="1200" kern="1200">
        <a:solidFill>
          <a:schemeClr val="tx1"/>
        </a:solidFill>
        <a:latin typeface="Microsoft JhengHei UI" panose="020B0604030504040204" pitchFamily="34" charset="-120"/>
        <a:ea typeface="Microsoft JhengHei UI" panose="020B0604030504040204" pitchFamily="34" charset="-120"/>
        <a:cs typeface="+mn-cs"/>
      </a:defRPr>
    </a:lvl2pPr>
    <a:lvl3pPr marL="914400" algn="l" defTabSz="914400" rtl="0" eaLnBrk="1" latinLnBrk="0" hangingPunct="1">
      <a:defRPr sz="1200" kern="1200">
        <a:solidFill>
          <a:schemeClr val="tx1"/>
        </a:solidFill>
        <a:latin typeface="Microsoft JhengHei UI" panose="020B0604030504040204" pitchFamily="34" charset="-120"/>
        <a:ea typeface="Microsoft JhengHei UI" panose="020B0604030504040204" pitchFamily="34" charset="-120"/>
        <a:cs typeface="+mn-cs"/>
      </a:defRPr>
    </a:lvl3pPr>
    <a:lvl4pPr marL="1371600" algn="l" defTabSz="914400" rtl="0" eaLnBrk="1" latinLnBrk="0" hangingPunct="1">
      <a:defRPr sz="1200" kern="1200">
        <a:solidFill>
          <a:schemeClr val="tx1"/>
        </a:solidFill>
        <a:latin typeface="Microsoft JhengHei UI" panose="020B0604030504040204" pitchFamily="34" charset="-120"/>
        <a:ea typeface="Microsoft JhengHei UI" panose="020B0604030504040204" pitchFamily="34" charset="-120"/>
        <a:cs typeface="+mn-cs"/>
      </a:defRPr>
    </a:lvl4pPr>
    <a:lvl5pPr marL="1828800" algn="l" defTabSz="914400" rtl="0" eaLnBrk="1" latinLnBrk="0" hangingPunct="1">
      <a:defRPr sz="1200" kern="1200">
        <a:solidFill>
          <a:schemeClr val="tx1"/>
        </a:solidFill>
        <a:latin typeface="Microsoft JhengHei UI" panose="020B0604030504040204" pitchFamily="34" charset="-120"/>
        <a:ea typeface="Microsoft JhengHei UI" panose="020B0604030504040204" pitchFamily="34"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rtlCol="0"/>
          <a:lstStyle/>
          <a:p>
            <a:pPr rtl="0"/>
            <a:endParaRPr lang="ja-JP" altLang="en-US">
              <a:latin typeface="Microsoft JhengHei UI" panose="020B0604030504040204" pitchFamily="34" charset="-120"/>
              <a:ea typeface="Microsoft JhengHei UI" panose="020B0604030504040204" pitchFamily="34" charset="-120"/>
            </a:endParaRPr>
          </a:p>
        </p:txBody>
      </p:sp>
      <p:sp>
        <p:nvSpPr>
          <p:cNvPr id="4" name="スライド番号プレースホルダー 3"/>
          <p:cNvSpPr>
            <a:spLocks noGrp="1"/>
          </p:cNvSpPr>
          <p:nvPr>
            <p:ph type="sldNum" sz="quarter" idx="5"/>
          </p:nvPr>
        </p:nvSpPr>
        <p:spPr/>
        <p:txBody>
          <a:bodyPr rtlCol="0"/>
          <a:lstStyle/>
          <a:p>
            <a:pPr rtl="0"/>
            <a:fld id="{9B09F159-03C9-4AD2-A060-5F33E996BB53}" type="slidenum">
              <a:rPr lang="en-US" altLang="ja-JP" smtClean="0">
                <a:latin typeface="Microsoft JhengHei UI" panose="020B0604030504040204" pitchFamily="34" charset="-120"/>
                <a:ea typeface="Microsoft JhengHei UI" panose="020B0604030504040204" pitchFamily="34" charset="-120"/>
              </a:rPr>
              <a:t>1</a:t>
            </a:fld>
            <a:endParaRPr lang="ja-JP" altLang="en-US">
              <a:latin typeface="Microsoft JhengHei UI" panose="020B0604030504040204" pitchFamily="34" charset="-120"/>
              <a:ea typeface="Microsoft JhengHei UI" panose="020B0604030504040204" pitchFamily="34" charset="-120"/>
            </a:endParaRPr>
          </a:p>
        </p:txBody>
      </p:sp>
    </p:spTree>
    <p:extLst>
      <p:ext uri="{BB962C8B-B14F-4D97-AF65-F5344CB8AC3E}">
        <p14:creationId xmlns:p14="http://schemas.microsoft.com/office/powerpoint/2010/main" val="6706634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7" name="長方形 6">
            <a:extLst>
              <a:ext uri="{FF2B5EF4-FFF2-40B4-BE49-F238E27FC236}">
                <a16:creationId xmlns:a16="http://schemas.microsoft.com/office/drawing/2014/main" id="{B86A0A70-F39C-E14E-A9AD-78E4291BBA58}"/>
              </a:ext>
              <a:ext uri="{C183D7F6-B498-43B3-948B-1728B52AA6E4}">
                <adec:decorative xmlns:adec="http://schemas.microsoft.com/office/drawing/2017/decorative" val="1"/>
              </a:ext>
            </a:extLst>
          </p:cNvPr>
          <p:cNvSpPr/>
          <p:nvPr userDrawn="1"/>
        </p:nvSpPr>
        <p:spPr>
          <a:xfrm>
            <a:off x="0" y="0"/>
            <a:ext cx="10058400" cy="77724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icrosoft JhengHei UI" panose="020B0604030504040204" pitchFamily="34" charset="-120"/>
              <a:ea typeface="Microsoft JhengHei UI" panose="020B0604030504040204" pitchFamily="34" charset="-120"/>
            </a:endParaRPr>
          </a:p>
        </p:txBody>
      </p:sp>
      <p:sp>
        <p:nvSpPr>
          <p:cNvPr id="17" name="台形 1">
            <a:extLst>
              <a:ext uri="{FF2B5EF4-FFF2-40B4-BE49-F238E27FC236}">
                <a16:creationId xmlns:a16="http://schemas.microsoft.com/office/drawing/2014/main" id="{29EF1FD9-DDB0-4145-AD70-E8D911F73382}"/>
              </a:ext>
              <a:ext uri="{C183D7F6-B498-43B3-948B-1728B52AA6E4}">
                <adec:decorative xmlns:adec="http://schemas.microsoft.com/office/drawing/2017/decorative" val="1"/>
              </a:ext>
            </a:extLst>
          </p:cNvPr>
          <p:cNvSpPr/>
          <p:nvPr userDrawn="1"/>
        </p:nvSpPr>
        <p:spPr>
          <a:xfrm rot="2739383" flipV="1">
            <a:off x="26874" y="2463843"/>
            <a:ext cx="1069074" cy="480751"/>
          </a:xfrm>
          <a:custGeom>
            <a:avLst/>
            <a:gdLst>
              <a:gd name="connsiteX0" fmla="*/ 0 w 2908179"/>
              <a:gd name="connsiteY0" fmla="*/ 478649 h 478649"/>
              <a:gd name="connsiteX1" fmla="*/ 119662 w 2908179"/>
              <a:gd name="connsiteY1" fmla="*/ 0 h 478649"/>
              <a:gd name="connsiteX2" fmla="*/ 2788517 w 2908179"/>
              <a:gd name="connsiteY2" fmla="*/ 0 h 478649"/>
              <a:gd name="connsiteX3" fmla="*/ 2908179 w 2908179"/>
              <a:gd name="connsiteY3" fmla="*/ 478649 h 478649"/>
              <a:gd name="connsiteX4" fmla="*/ 0 w 2908179"/>
              <a:gd name="connsiteY4" fmla="*/ 478649 h 478649"/>
              <a:gd name="connsiteX0" fmla="*/ 0 w 2908179"/>
              <a:gd name="connsiteY0" fmla="*/ 482887 h 482887"/>
              <a:gd name="connsiteX1" fmla="*/ 119662 w 2908179"/>
              <a:gd name="connsiteY1" fmla="*/ 4238 h 482887"/>
              <a:gd name="connsiteX2" fmla="*/ 2349278 w 2908179"/>
              <a:gd name="connsiteY2" fmla="*/ 0 h 482887"/>
              <a:gd name="connsiteX3" fmla="*/ 2908179 w 2908179"/>
              <a:gd name="connsiteY3" fmla="*/ 482887 h 482887"/>
              <a:gd name="connsiteX4" fmla="*/ 0 w 2908179"/>
              <a:gd name="connsiteY4" fmla="*/ 482887 h 482887"/>
              <a:gd name="connsiteX0" fmla="*/ 0 w 2908179"/>
              <a:gd name="connsiteY0" fmla="*/ 482887 h 482887"/>
              <a:gd name="connsiteX1" fmla="*/ 392592 w 2908179"/>
              <a:gd name="connsiteY1" fmla="*/ 2136 h 482887"/>
              <a:gd name="connsiteX2" fmla="*/ 2349278 w 2908179"/>
              <a:gd name="connsiteY2" fmla="*/ 0 h 482887"/>
              <a:gd name="connsiteX3" fmla="*/ 2908179 w 2908179"/>
              <a:gd name="connsiteY3" fmla="*/ 482887 h 482887"/>
              <a:gd name="connsiteX4" fmla="*/ 0 w 2908179"/>
              <a:gd name="connsiteY4" fmla="*/ 482887 h 482887"/>
              <a:gd name="connsiteX0" fmla="*/ 0 w 2908179"/>
              <a:gd name="connsiteY0" fmla="*/ 480751 h 480751"/>
              <a:gd name="connsiteX1" fmla="*/ 392592 w 2908179"/>
              <a:gd name="connsiteY1" fmla="*/ 0 h 480751"/>
              <a:gd name="connsiteX2" fmla="*/ 2518314 w 2908179"/>
              <a:gd name="connsiteY2" fmla="*/ 234 h 480751"/>
              <a:gd name="connsiteX3" fmla="*/ 2908179 w 2908179"/>
              <a:gd name="connsiteY3" fmla="*/ 480751 h 480751"/>
              <a:gd name="connsiteX4" fmla="*/ 0 w 2908179"/>
              <a:gd name="connsiteY4" fmla="*/ 480751 h 480751"/>
              <a:gd name="connsiteX0" fmla="*/ 0 w 2908179"/>
              <a:gd name="connsiteY0" fmla="*/ 486446 h 486446"/>
              <a:gd name="connsiteX1" fmla="*/ 392592 w 2908179"/>
              <a:gd name="connsiteY1" fmla="*/ 5695 h 486446"/>
              <a:gd name="connsiteX2" fmla="*/ 787333 w 2908179"/>
              <a:gd name="connsiteY2" fmla="*/ 0 h 486446"/>
              <a:gd name="connsiteX3" fmla="*/ 2908179 w 2908179"/>
              <a:gd name="connsiteY3" fmla="*/ 486446 h 486446"/>
              <a:gd name="connsiteX4" fmla="*/ 0 w 2908179"/>
              <a:gd name="connsiteY4" fmla="*/ 486446 h 486446"/>
              <a:gd name="connsiteX0" fmla="*/ 0 w 787333"/>
              <a:gd name="connsiteY0" fmla="*/ 486446 h 486446"/>
              <a:gd name="connsiteX1" fmla="*/ 392592 w 787333"/>
              <a:gd name="connsiteY1" fmla="*/ 5695 h 486446"/>
              <a:gd name="connsiteX2" fmla="*/ 787333 w 787333"/>
              <a:gd name="connsiteY2" fmla="*/ 0 h 486446"/>
              <a:gd name="connsiteX3" fmla="*/ 480294 w 787333"/>
              <a:gd name="connsiteY3" fmla="*/ 479917 h 486446"/>
              <a:gd name="connsiteX4" fmla="*/ 0 w 787333"/>
              <a:gd name="connsiteY4" fmla="*/ 486446 h 486446"/>
              <a:gd name="connsiteX0" fmla="*/ 0 w 873456"/>
              <a:gd name="connsiteY0" fmla="*/ 480751 h 480751"/>
              <a:gd name="connsiteX1" fmla="*/ 392592 w 873456"/>
              <a:gd name="connsiteY1" fmla="*/ 0 h 480751"/>
              <a:gd name="connsiteX2" fmla="*/ 873456 w 873456"/>
              <a:gd name="connsiteY2" fmla="*/ 99 h 480751"/>
              <a:gd name="connsiteX3" fmla="*/ 480294 w 873456"/>
              <a:gd name="connsiteY3" fmla="*/ 474222 h 480751"/>
              <a:gd name="connsiteX4" fmla="*/ 0 w 873456"/>
              <a:gd name="connsiteY4" fmla="*/ 480751 h 4807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3456" h="480751">
                <a:moveTo>
                  <a:pt x="0" y="480751"/>
                </a:moveTo>
                <a:lnTo>
                  <a:pt x="392592" y="0"/>
                </a:lnTo>
                <a:lnTo>
                  <a:pt x="873456" y="99"/>
                </a:lnTo>
                <a:lnTo>
                  <a:pt x="480294" y="474222"/>
                </a:lnTo>
                <a:lnTo>
                  <a:pt x="0" y="48075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icrosoft JhengHei UI" panose="020B0604030504040204" pitchFamily="34" charset="-120"/>
              <a:ea typeface="Microsoft JhengHei UI" panose="020B0604030504040204" pitchFamily="34" charset="-120"/>
            </a:endParaRPr>
          </a:p>
        </p:txBody>
      </p:sp>
      <p:sp>
        <p:nvSpPr>
          <p:cNvPr id="19" name="台形 1">
            <a:extLst>
              <a:ext uri="{FF2B5EF4-FFF2-40B4-BE49-F238E27FC236}">
                <a16:creationId xmlns:a16="http://schemas.microsoft.com/office/drawing/2014/main" id="{A6F5D03F-41CE-EF46-88DA-86416703F84B}"/>
              </a:ext>
              <a:ext uri="{C183D7F6-B498-43B3-948B-1728B52AA6E4}">
                <adec:decorative xmlns:adec="http://schemas.microsoft.com/office/drawing/2017/decorative" val="1"/>
              </a:ext>
            </a:extLst>
          </p:cNvPr>
          <p:cNvSpPr/>
          <p:nvPr userDrawn="1"/>
        </p:nvSpPr>
        <p:spPr>
          <a:xfrm flipH="1">
            <a:off x="2147602" y="401054"/>
            <a:ext cx="1069074" cy="480751"/>
          </a:xfrm>
          <a:custGeom>
            <a:avLst/>
            <a:gdLst>
              <a:gd name="connsiteX0" fmla="*/ 0 w 2908179"/>
              <a:gd name="connsiteY0" fmla="*/ 478649 h 478649"/>
              <a:gd name="connsiteX1" fmla="*/ 119662 w 2908179"/>
              <a:gd name="connsiteY1" fmla="*/ 0 h 478649"/>
              <a:gd name="connsiteX2" fmla="*/ 2788517 w 2908179"/>
              <a:gd name="connsiteY2" fmla="*/ 0 h 478649"/>
              <a:gd name="connsiteX3" fmla="*/ 2908179 w 2908179"/>
              <a:gd name="connsiteY3" fmla="*/ 478649 h 478649"/>
              <a:gd name="connsiteX4" fmla="*/ 0 w 2908179"/>
              <a:gd name="connsiteY4" fmla="*/ 478649 h 478649"/>
              <a:gd name="connsiteX0" fmla="*/ 0 w 2908179"/>
              <a:gd name="connsiteY0" fmla="*/ 482887 h 482887"/>
              <a:gd name="connsiteX1" fmla="*/ 119662 w 2908179"/>
              <a:gd name="connsiteY1" fmla="*/ 4238 h 482887"/>
              <a:gd name="connsiteX2" fmla="*/ 2349278 w 2908179"/>
              <a:gd name="connsiteY2" fmla="*/ 0 h 482887"/>
              <a:gd name="connsiteX3" fmla="*/ 2908179 w 2908179"/>
              <a:gd name="connsiteY3" fmla="*/ 482887 h 482887"/>
              <a:gd name="connsiteX4" fmla="*/ 0 w 2908179"/>
              <a:gd name="connsiteY4" fmla="*/ 482887 h 482887"/>
              <a:gd name="connsiteX0" fmla="*/ 0 w 2908179"/>
              <a:gd name="connsiteY0" fmla="*/ 482887 h 482887"/>
              <a:gd name="connsiteX1" fmla="*/ 392592 w 2908179"/>
              <a:gd name="connsiteY1" fmla="*/ 2136 h 482887"/>
              <a:gd name="connsiteX2" fmla="*/ 2349278 w 2908179"/>
              <a:gd name="connsiteY2" fmla="*/ 0 h 482887"/>
              <a:gd name="connsiteX3" fmla="*/ 2908179 w 2908179"/>
              <a:gd name="connsiteY3" fmla="*/ 482887 h 482887"/>
              <a:gd name="connsiteX4" fmla="*/ 0 w 2908179"/>
              <a:gd name="connsiteY4" fmla="*/ 482887 h 482887"/>
              <a:gd name="connsiteX0" fmla="*/ 0 w 2908179"/>
              <a:gd name="connsiteY0" fmla="*/ 480751 h 480751"/>
              <a:gd name="connsiteX1" fmla="*/ 392592 w 2908179"/>
              <a:gd name="connsiteY1" fmla="*/ 0 h 480751"/>
              <a:gd name="connsiteX2" fmla="*/ 2518314 w 2908179"/>
              <a:gd name="connsiteY2" fmla="*/ 234 h 480751"/>
              <a:gd name="connsiteX3" fmla="*/ 2908179 w 2908179"/>
              <a:gd name="connsiteY3" fmla="*/ 480751 h 480751"/>
              <a:gd name="connsiteX4" fmla="*/ 0 w 2908179"/>
              <a:gd name="connsiteY4" fmla="*/ 480751 h 480751"/>
              <a:gd name="connsiteX0" fmla="*/ 0 w 2908179"/>
              <a:gd name="connsiteY0" fmla="*/ 486446 h 486446"/>
              <a:gd name="connsiteX1" fmla="*/ 392592 w 2908179"/>
              <a:gd name="connsiteY1" fmla="*/ 5695 h 486446"/>
              <a:gd name="connsiteX2" fmla="*/ 787333 w 2908179"/>
              <a:gd name="connsiteY2" fmla="*/ 0 h 486446"/>
              <a:gd name="connsiteX3" fmla="*/ 2908179 w 2908179"/>
              <a:gd name="connsiteY3" fmla="*/ 486446 h 486446"/>
              <a:gd name="connsiteX4" fmla="*/ 0 w 2908179"/>
              <a:gd name="connsiteY4" fmla="*/ 486446 h 486446"/>
              <a:gd name="connsiteX0" fmla="*/ 0 w 787333"/>
              <a:gd name="connsiteY0" fmla="*/ 486446 h 486446"/>
              <a:gd name="connsiteX1" fmla="*/ 392592 w 787333"/>
              <a:gd name="connsiteY1" fmla="*/ 5695 h 486446"/>
              <a:gd name="connsiteX2" fmla="*/ 787333 w 787333"/>
              <a:gd name="connsiteY2" fmla="*/ 0 h 486446"/>
              <a:gd name="connsiteX3" fmla="*/ 480294 w 787333"/>
              <a:gd name="connsiteY3" fmla="*/ 479917 h 486446"/>
              <a:gd name="connsiteX4" fmla="*/ 0 w 787333"/>
              <a:gd name="connsiteY4" fmla="*/ 486446 h 486446"/>
              <a:gd name="connsiteX0" fmla="*/ 0 w 873456"/>
              <a:gd name="connsiteY0" fmla="*/ 480751 h 480751"/>
              <a:gd name="connsiteX1" fmla="*/ 392592 w 873456"/>
              <a:gd name="connsiteY1" fmla="*/ 0 h 480751"/>
              <a:gd name="connsiteX2" fmla="*/ 873456 w 873456"/>
              <a:gd name="connsiteY2" fmla="*/ 99 h 480751"/>
              <a:gd name="connsiteX3" fmla="*/ 480294 w 873456"/>
              <a:gd name="connsiteY3" fmla="*/ 474222 h 480751"/>
              <a:gd name="connsiteX4" fmla="*/ 0 w 873456"/>
              <a:gd name="connsiteY4" fmla="*/ 480751 h 4807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3456" h="480751">
                <a:moveTo>
                  <a:pt x="0" y="480751"/>
                </a:moveTo>
                <a:lnTo>
                  <a:pt x="392592" y="0"/>
                </a:lnTo>
                <a:lnTo>
                  <a:pt x="873456" y="99"/>
                </a:lnTo>
                <a:lnTo>
                  <a:pt x="480294" y="474222"/>
                </a:lnTo>
                <a:lnTo>
                  <a:pt x="0" y="48075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icrosoft JhengHei UI" panose="020B0604030504040204" pitchFamily="34" charset="-120"/>
              <a:ea typeface="Microsoft JhengHei UI" panose="020B0604030504040204" pitchFamily="34" charset="-120"/>
            </a:endParaRPr>
          </a:p>
        </p:txBody>
      </p:sp>
      <p:sp>
        <p:nvSpPr>
          <p:cNvPr id="20" name="台形 1">
            <a:extLst>
              <a:ext uri="{FF2B5EF4-FFF2-40B4-BE49-F238E27FC236}">
                <a16:creationId xmlns:a16="http://schemas.microsoft.com/office/drawing/2014/main" id="{CDF4494C-44FC-3B4E-8C25-D08C5047E5D9}"/>
              </a:ext>
              <a:ext uri="{C183D7F6-B498-43B3-948B-1728B52AA6E4}">
                <adec:decorative xmlns:adec="http://schemas.microsoft.com/office/drawing/2017/decorative" val="1"/>
              </a:ext>
            </a:extLst>
          </p:cNvPr>
          <p:cNvSpPr/>
          <p:nvPr userDrawn="1"/>
        </p:nvSpPr>
        <p:spPr>
          <a:xfrm rot="13539383" flipV="1">
            <a:off x="8953306" y="4887884"/>
            <a:ext cx="1069074" cy="480751"/>
          </a:xfrm>
          <a:custGeom>
            <a:avLst/>
            <a:gdLst>
              <a:gd name="connsiteX0" fmla="*/ 0 w 2908179"/>
              <a:gd name="connsiteY0" fmla="*/ 478649 h 478649"/>
              <a:gd name="connsiteX1" fmla="*/ 119662 w 2908179"/>
              <a:gd name="connsiteY1" fmla="*/ 0 h 478649"/>
              <a:gd name="connsiteX2" fmla="*/ 2788517 w 2908179"/>
              <a:gd name="connsiteY2" fmla="*/ 0 h 478649"/>
              <a:gd name="connsiteX3" fmla="*/ 2908179 w 2908179"/>
              <a:gd name="connsiteY3" fmla="*/ 478649 h 478649"/>
              <a:gd name="connsiteX4" fmla="*/ 0 w 2908179"/>
              <a:gd name="connsiteY4" fmla="*/ 478649 h 478649"/>
              <a:gd name="connsiteX0" fmla="*/ 0 w 2908179"/>
              <a:gd name="connsiteY0" fmla="*/ 482887 h 482887"/>
              <a:gd name="connsiteX1" fmla="*/ 119662 w 2908179"/>
              <a:gd name="connsiteY1" fmla="*/ 4238 h 482887"/>
              <a:gd name="connsiteX2" fmla="*/ 2349278 w 2908179"/>
              <a:gd name="connsiteY2" fmla="*/ 0 h 482887"/>
              <a:gd name="connsiteX3" fmla="*/ 2908179 w 2908179"/>
              <a:gd name="connsiteY3" fmla="*/ 482887 h 482887"/>
              <a:gd name="connsiteX4" fmla="*/ 0 w 2908179"/>
              <a:gd name="connsiteY4" fmla="*/ 482887 h 482887"/>
              <a:gd name="connsiteX0" fmla="*/ 0 w 2908179"/>
              <a:gd name="connsiteY0" fmla="*/ 482887 h 482887"/>
              <a:gd name="connsiteX1" fmla="*/ 392592 w 2908179"/>
              <a:gd name="connsiteY1" fmla="*/ 2136 h 482887"/>
              <a:gd name="connsiteX2" fmla="*/ 2349278 w 2908179"/>
              <a:gd name="connsiteY2" fmla="*/ 0 h 482887"/>
              <a:gd name="connsiteX3" fmla="*/ 2908179 w 2908179"/>
              <a:gd name="connsiteY3" fmla="*/ 482887 h 482887"/>
              <a:gd name="connsiteX4" fmla="*/ 0 w 2908179"/>
              <a:gd name="connsiteY4" fmla="*/ 482887 h 482887"/>
              <a:gd name="connsiteX0" fmla="*/ 0 w 2908179"/>
              <a:gd name="connsiteY0" fmla="*/ 480751 h 480751"/>
              <a:gd name="connsiteX1" fmla="*/ 392592 w 2908179"/>
              <a:gd name="connsiteY1" fmla="*/ 0 h 480751"/>
              <a:gd name="connsiteX2" fmla="*/ 2518314 w 2908179"/>
              <a:gd name="connsiteY2" fmla="*/ 234 h 480751"/>
              <a:gd name="connsiteX3" fmla="*/ 2908179 w 2908179"/>
              <a:gd name="connsiteY3" fmla="*/ 480751 h 480751"/>
              <a:gd name="connsiteX4" fmla="*/ 0 w 2908179"/>
              <a:gd name="connsiteY4" fmla="*/ 480751 h 480751"/>
              <a:gd name="connsiteX0" fmla="*/ 0 w 2908179"/>
              <a:gd name="connsiteY0" fmla="*/ 486446 h 486446"/>
              <a:gd name="connsiteX1" fmla="*/ 392592 w 2908179"/>
              <a:gd name="connsiteY1" fmla="*/ 5695 h 486446"/>
              <a:gd name="connsiteX2" fmla="*/ 787333 w 2908179"/>
              <a:gd name="connsiteY2" fmla="*/ 0 h 486446"/>
              <a:gd name="connsiteX3" fmla="*/ 2908179 w 2908179"/>
              <a:gd name="connsiteY3" fmla="*/ 486446 h 486446"/>
              <a:gd name="connsiteX4" fmla="*/ 0 w 2908179"/>
              <a:gd name="connsiteY4" fmla="*/ 486446 h 486446"/>
              <a:gd name="connsiteX0" fmla="*/ 0 w 787333"/>
              <a:gd name="connsiteY0" fmla="*/ 486446 h 486446"/>
              <a:gd name="connsiteX1" fmla="*/ 392592 w 787333"/>
              <a:gd name="connsiteY1" fmla="*/ 5695 h 486446"/>
              <a:gd name="connsiteX2" fmla="*/ 787333 w 787333"/>
              <a:gd name="connsiteY2" fmla="*/ 0 h 486446"/>
              <a:gd name="connsiteX3" fmla="*/ 480294 w 787333"/>
              <a:gd name="connsiteY3" fmla="*/ 479917 h 486446"/>
              <a:gd name="connsiteX4" fmla="*/ 0 w 787333"/>
              <a:gd name="connsiteY4" fmla="*/ 486446 h 486446"/>
              <a:gd name="connsiteX0" fmla="*/ 0 w 873456"/>
              <a:gd name="connsiteY0" fmla="*/ 480751 h 480751"/>
              <a:gd name="connsiteX1" fmla="*/ 392592 w 873456"/>
              <a:gd name="connsiteY1" fmla="*/ 0 h 480751"/>
              <a:gd name="connsiteX2" fmla="*/ 873456 w 873456"/>
              <a:gd name="connsiteY2" fmla="*/ 99 h 480751"/>
              <a:gd name="connsiteX3" fmla="*/ 480294 w 873456"/>
              <a:gd name="connsiteY3" fmla="*/ 474222 h 480751"/>
              <a:gd name="connsiteX4" fmla="*/ 0 w 873456"/>
              <a:gd name="connsiteY4" fmla="*/ 480751 h 4807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3456" h="480751">
                <a:moveTo>
                  <a:pt x="0" y="480751"/>
                </a:moveTo>
                <a:lnTo>
                  <a:pt x="392592" y="0"/>
                </a:lnTo>
                <a:lnTo>
                  <a:pt x="873456" y="99"/>
                </a:lnTo>
                <a:lnTo>
                  <a:pt x="480294" y="474222"/>
                </a:lnTo>
                <a:lnTo>
                  <a:pt x="0" y="48075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icrosoft JhengHei UI" panose="020B0604030504040204" pitchFamily="34" charset="-120"/>
              <a:ea typeface="Microsoft JhengHei UI" panose="020B0604030504040204" pitchFamily="34" charset="-120"/>
            </a:endParaRPr>
          </a:p>
        </p:txBody>
      </p:sp>
      <p:sp>
        <p:nvSpPr>
          <p:cNvPr id="23" name="台形 1">
            <a:extLst>
              <a:ext uri="{FF2B5EF4-FFF2-40B4-BE49-F238E27FC236}">
                <a16:creationId xmlns:a16="http://schemas.microsoft.com/office/drawing/2014/main" id="{E1C15BFB-DB6D-314F-8C3A-45AF19AE1A27}"/>
              </a:ext>
              <a:ext uri="{C183D7F6-B498-43B3-948B-1728B52AA6E4}">
                <adec:decorative xmlns:adec="http://schemas.microsoft.com/office/drawing/2017/decorative" val="1"/>
              </a:ext>
            </a:extLst>
          </p:cNvPr>
          <p:cNvSpPr/>
          <p:nvPr userDrawn="1"/>
        </p:nvSpPr>
        <p:spPr>
          <a:xfrm rot="10800000" flipH="1">
            <a:off x="6832578" y="6950673"/>
            <a:ext cx="1069074" cy="480751"/>
          </a:xfrm>
          <a:custGeom>
            <a:avLst/>
            <a:gdLst>
              <a:gd name="connsiteX0" fmla="*/ 0 w 2908179"/>
              <a:gd name="connsiteY0" fmla="*/ 478649 h 478649"/>
              <a:gd name="connsiteX1" fmla="*/ 119662 w 2908179"/>
              <a:gd name="connsiteY1" fmla="*/ 0 h 478649"/>
              <a:gd name="connsiteX2" fmla="*/ 2788517 w 2908179"/>
              <a:gd name="connsiteY2" fmla="*/ 0 h 478649"/>
              <a:gd name="connsiteX3" fmla="*/ 2908179 w 2908179"/>
              <a:gd name="connsiteY3" fmla="*/ 478649 h 478649"/>
              <a:gd name="connsiteX4" fmla="*/ 0 w 2908179"/>
              <a:gd name="connsiteY4" fmla="*/ 478649 h 478649"/>
              <a:gd name="connsiteX0" fmla="*/ 0 w 2908179"/>
              <a:gd name="connsiteY0" fmla="*/ 482887 h 482887"/>
              <a:gd name="connsiteX1" fmla="*/ 119662 w 2908179"/>
              <a:gd name="connsiteY1" fmla="*/ 4238 h 482887"/>
              <a:gd name="connsiteX2" fmla="*/ 2349278 w 2908179"/>
              <a:gd name="connsiteY2" fmla="*/ 0 h 482887"/>
              <a:gd name="connsiteX3" fmla="*/ 2908179 w 2908179"/>
              <a:gd name="connsiteY3" fmla="*/ 482887 h 482887"/>
              <a:gd name="connsiteX4" fmla="*/ 0 w 2908179"/>
              <a:gd name="connsiteY4" fmla="*/ 482887 h 482887"/>
              <a:gd name="connsiteX0" fmla="*/ 0 w 2908179"/>
              <a:gd name="connsiteY0" fmla="*/ 482887 h 482887"/>
              <a:gd name="connsiteX1" fmla="*/ 392592 w 2908179"/>
              <a:gd name="connsiteY1" fmla="*/ 2136 h 482887"/>
              <a:gd name="connsiteX2" fmla="*/ 2349278 w 2908179"/>
              <a:gd name="connsiteY2" fmla="*/ 0 h 482887"/>
              <a:gd name="connsiteX3" fmla="*/ 2908179 w 2908179"/>
              <a:gd name="connsiteY3" fmla="*/ 482887 h 482887"/>
              <a:gd name="connsiteX4" fmla="*/ 0 w 2908179"/>
              <a:gd name="connsiteY4" fmla="*/ 482887 h 482887"/>
              <a:gd name="connsiteX0" fmla="*/ 0 w 2908179"/>
              <a:gd name="connsiteY0" fmla="*/ 480751 h 480751"/>
              <a:gd name="connsiteX1" fmla="*/ 392592 w 2908179"/>
              <a:gd name="connsiteY1" fmla="*/ 0 h 480751"/>
              <a:gd name="connsiteX2" fmla="*/ 2518314 w 2908179"/>
              <a:gd name="connsiteY2" fmla="*/ 234 h 480751"/>
              <a:gd name="connsiteX3" fmla="*/ 2908179 w 2908179"/>
              <a:gd name="connsiteY3" fmla="*/ 480751 h 480751"/>
              <a:gd name="connsiteX4" fmla="*/ 0 w 2908179"/>
              <a:gd name="connsiteY4" fmla="*/ 480751 h 480751"/>
              <a:gd name="connsiteX0" fmla="*/ 0 w 2908179"/>
              <a:gd name="connsiteY0" fmla="*/ 486446 h 486446"/>
              <a:gd name="connsiteX1" fmla="*/ 392592 w 2908179"/>
              <a:gd name="connsiteY1" fmla="*/ 5695 h 486446"/>
              <a:gd name="connsiteX2" fmla="*/ 787333 w 2908179"/>
              <a:gd name="connsiteY2" fmla="*/ 0 h 486446"/>
              <a:gd name="connsiteX3" fmla="*/ 2908179 w 2908179"/>
              <a:gd name="connsiteY3" fmla="*/ 486446 h 486446"/>
              <a:gd name="connsiteX4" fmla="*/ 0 w 2908179"/>
              <a:gd name="connsiteY4" fmla="*/ 486446 h 486446"/>
              <a:gd name="connsiteX0" fmla="*/ 0 w 787333"/>
              <a:gd name="connsiteY0" fmla="*/ 486446 h 486446"/>
              <a:gd name="connsiteX1" fmla="*/ 392592 w 787333"/>
              <a:gd name="connsiteY1" fmla="*/ 5695 h 486446"/>
              <a:gd name="connsiteX2" fmla="*/ 787333 w 787333"/>
              <a:gd name="connsiteY2" fmla="*/ 0 h 486446"/>
              <a:gd name="connsiteX3" fmla="*/ 480294 w 787333"/>
              <a:gd name="connsiteY3" fmla="*/ 479917 h 486446"/>
              <a:gd name="connsiteX4" fmla="*/ 0 w 787333"/>
              <a:gd name="connsiteY4" fmla="*/ 486446 h 486446"/>
              <a:gd name="connsiteX0" fmla="*/ 0 w 873456"/>
              <a:gd name="connsiteY0" fmla="*/ 480751 h 480751"/>
              <a:gd name="connsiteX1" fmla="*/ 392592 w 873456"/>
              <a:gd name="connsiteY1" fmla="*/ 0 h 480751"/>
              <a:gd name="connsiteX2" fmla="*/ 873456 w 873456"/>
              <a:gd name="connsiteY2" fmla="*/ 99 h 480751"/>
              <a:gd name="connsiteX3" fmla="*/ 480294 w 873456"/>
              <a:gd name="connsiteY3" fmla="*/ 474222 h 480751"/>
              <a:gd name="connsiteX4" fmla="*/ 0 w 873456"/>
              <a:gd name="connsiteY4" fmla="*/ 480751 h 4807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3456" h="480751">
                <a:moveTo>
                  <a:pt x="0" y="480751"/>
                </a:moveTo>
                <a:lnTo>
                  <a:pt x="392592" y="0"/>
                </a:lnTo>
                <a:lnTo>
                  <a:pt x="873456" y="99"/>
                </a:lnTo>
                <a:lnTo>
                  <a:pt x="480294" y="474222"/>
                </a:lnTo>
                <a:lnTo>
                  <a:pt x="0" y="48075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icrosoft JhengHei UI" panose="020B0604030504040204" pitchFamily="34" charset="-120"/>
              <a:ea typeface="Microsoft JhengHei UI" panose="020B0604030504040204" pitchFamily="34" charset="-120"/>
            </a:endParaRPr>
          </a:p>
        </p:txBody>
      </p:sp>
      <p:sp>
        <p:nvSpPr>
          <p:cNvPr id="10" name="長方形 9">
            <a:extLst>
              <a:ext uri="{FF2B5EF4-FFF2-40B4-BE49-F238E27FC236}">
                <a16:creationId xmlns:a16="http://schemas.microsoft.com/office/drawing/2014/main" id="{2B96A839-0584-804A-B308-7793CAFB460E}"/>
              </a:ext>
              <a:ext uri="{C183D7F6-B498-43B3-948B-1728B52AA6E4}">
                <adec:decorative xmlns:adec="http://schemas.microsoft.com/office/drawing/2017/decorative" val="1"/>
              </a:ext>
            </a:extLst>
          </p:cNvPr>
          <p:cNvSpPr/>
          <p:nvPr userDrawn="1"/>
        </p:nvSpPr>
        <p:spPr>
          <a:xfrm>
            <a:off x="690881" y="645886"/>
            <a:ext cx="8676640" cy="64806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icrosoft JhengHei UI" panose="020B0604030504040204" pitchFamily="34" charset="-120"/>
              <a:ea typeface="Microsoft JhengHei UI" panose="020B0604030504040204" pitchFamily="34" charset="-120"/>
            </a:endParaRPr>
          </a:p>
        </p:txBody>
      </p:sp>
      <p:sp>
        <p:nvSpPr>
          <p:cNvPr id="11" name="タイトル 10">
            <a:extLst>
              <a:ext uri="{FF2B5EF4-FFF2-40B4-BE49-F238E27FC236}">
                <a16:creationId xmlns:a16="http://schemas.microsoft.com/office/drawing/2014/main" id="{060E7A2A-60E9-8F44-96B5-608AFD999723}"/>
              </a:ext>
            </a:extLst>
          </p:cNvPr>
          <p:cNvSpPr>
            <a:spLocks noGrp="1"/>
          </p:cNvSpPr>
          <p:nvPr>
            <p:ph type="title" hasCustomPrompt="1"/>
          </p:nvPr>
        </p:nvSpPr>
        <p:spPr>
          <a:xfrm>
            <a:off x="690880" y="1675901"/>
            <a:ext cx="8675370" cy="595315"/>
          </a:xfrm>
        </p:spPr>
        <p:txBody>
          <a:bodyPr rtlCol="0">
            <a:normAutofit/>
          </a:bodyPr>
          <a:lstStyle>
            <a:lvl1pPr algn="ctr">
              <a:defRPr sz="2400" b="1" i="0" spc="0">
                <a:solidFill>
                  <a:schemeClr val="accent3"/>
                </a:solidFill>
                <a:latin typeface="Microsoft JhengHei UI" panose="020B0604030504040204" pitchFamily="34" charset="-120"/>
                <a:ea typeface="Microsoft JhengHei UI" panose="020B0604030504040204" pitchFamily="34" charset="-120"/>
                <a:cs typeface="Gill Sans SemiBold" panose="020B0502020104020203" pitchFamily="34" charset="-79"/>
              </a:defRPr>
            </a:lvl1pPr>
          </a:lstStyle>
          <a:p>
            <a:pPr rtl="0"/>
            <a:r>
              <a:rPr lang="ja-JP" altLang="en-US" noProof="0"/>
              <a:t>クリックしてマスター タイトルのスタイルを編集</a:t>
            </a:r>
          </a:p>
        </p:txBody>
      </p:sp>
      <p:sp>
        <p:nvSpPr>
          <p:cNvPr id="4" name="図プレースホルダー 3">
            <a:extLst>
              <a:ext uri="{FF2B5EF4-FFF2-40B4-BE49-F238E27FC236}">
                <a16:creationId xmlns:a16="http://schemas.microsoft.com/office/drawing/2014/main" id="{E7F93C21-2D3D-47A0-80E8-2B6B53478F71}"/>
              </a:ext>
            </a:extLst>
          </p:cNvPr>
          <p:cNvSpPr>
            <a:spLocks noGrp="1"/>
          </p:cNvSpPr>
          <p:nvPr>
            <p:ph type="pic" sz="quarter" idx="16" hasCustomPrompt="1"/>
          </p:nvPr>
        </p:nvSpPr>
        <p:spPr>
          <a:xfrm>
            <a:off x="4471416" y="1115555"/>
            <a:ext cx="1115568" cy="411480"/>
          </a:xfrm>
        </p:spPr>
        <p:txBody>
          <a:bodyPr rtlCol="0" anchor="ctr">
            <a:normAutofit/>
          </a:bodyPr>
          <a:lstStyle>
            <a:lvl1pPr marL="0" indent="0" algn="ctr">
              <a:buNone/>
              <a:defRPr sz="1200">
                <a:solidFill>
                  <a:schemeClr val="accent3"/>
                </a:solidFill>
                <a:latin typeface="Microsoft JhengHei UI" panose="020B0604030504040204" pitchFamily="34" charset="-120"/>
                <a:ea typeface="Microsoft JhengHei UI" panose="020B0604030504040204" pitchFamily="34" charset="-120"/>
              </a:defRPr>
            </a:lvl1pPr>
          </a:lstStyle>
          <a:p>
            <a:pPr rtl="0"/>
            <a:r>
              <a:rPr lang="ja-JP" altLang="en-US" noProof="0"/>
              <a:t>クリックして画像を追加</a:t>
            </a:r>
          </a:p>
        </p:txBody>
      </p:sp>
      <p:sp>
        <p:nvSpPr>
          <p:cNvPr id="13" name="テキスト プレースホルダー 12">
            <a:extLst>
              <a:ext uri="{FF2B5EF4-FFF2-40B4-BE49-F238E27FC236}">
                <a16:creationId xmlns:a16="http://schemas.microsoft.com/office/drawing/2014/main" id="{6098CB78-AC04-D042-99AD-C2F1E4750D17}"/>
              </a:ext>
            </a:extLst>
          </p:cNvPr>
          <p:cNvSpPr>
            <a:spLocks noGrp="1"/>
          </p:cNvSpPr>
          <p:nvPr>
            <p:ph type="body" sz="quarter" idx="10" hasCustomPrompt="1"/>
          </p:nvPr>
        </p:nvSpPr>
        <p:spPr>
          <a:xfrm>
            <a:off x="693420" y="2827108"/>
            <a:ext cx="8671560" cy="417743"/>
          </a:xfrm>
        </p:spPr>
        <p:txBody>
          <a:bodyPr rtlCol="0" anchor="b">
            <a:normAutofit/>
          </a:bodyPr>
          <a:lstStyle>
            <a:lvl1pPr marL="0" indent="0" algn="ctr">
              <a:buNone/>
              <a:defRPr sz="1600" b="0" i="0" cap="all" spc="50" baseline="0">
                <a:solidFill>
                  <a:schemeClr val="accent3"/>
                </a:solidFill>
                <a:latin typeface="Microsoft JhengHei UI" panose="020B0604030504040204" pitchFamily="34" charset="-120"/>
                <a:ea typeface="Microsoft JhengHei UI" panose="020B0604030504040204" pitchFamily="34" charset="-120"/>
                <a:cs typeface="Gill Sans Light" panose="020B0302020104020203" pitchFamily="34" charset="-79"/>
              </a:defRPr>
            </a:lvl1pPr>
            <a:lvl2pPr>
              <a:defRPr sz="2400"/>
            </a:lvl2pPr>
            <a:lvl3pPr>
              <a:defRPr sz="2000"/>
            </a:lvl3pPr>
            <a:lvl4pPr>
              <a:defRPr sz="1800"/>
            </a:lvl4pPr>
            <a:lvl5pPr>
              <a:defRPr sz="1800"/>
            </a:lvl5pPr>
          </a:lstStyle>
          <a:p>
            <a:pPr lvl="0" rtl="0"/>
            <a:r>
              <a:rPr lang="ja-JP" altLang="en-US" noProof="0"/>
              <a:t>クリックしてマスター テキストのスタイルを編集</a:t>
            </a:r>
          </a:p>
        </p:txBody>
      </p:sp>
      <p:sp>
        <p:nvSpPr>
          <p:cNvPr id="15" name="テキスト プレースホルダー 14">
            <a:extLst>
              <a:ext uri="{FF2B5EF4-FFF2-40B4-BE49-F238E27FC236}">
                <a16:creationId xmlns:a16="http://schemas.microsoft.com/office/drawing/2014/main" id="{6B59FE82-774C-BB4A-A05E-24C963164AE4}"/>
              </a:ext>
            </a:extLst>
          </p:cNvPr>
          <p:cNvSpPr>
            <a:spLocks noGrp="1"/>
          </p:cNvSpPr>
          <p:nvPr>
            <p:ph type="body" sz="quarter" idx="11" hasCustomPrompt="1"/>
          </p:nvPr>
        </p:nvSpPr>
        <p:spPr>
          <a:xfrm>
            <a:off x="692150" y="3244851"/>
            <a:ext cx="8674100" cy="1118504"/>
          </a:xfrm>
        </p:spPr>
        <p:txBody>
          <a:bodyPr rtlCol="0" anchor="ctr">
            <a:normAutofit/>
          </a:bodyPr>
          <a:lstStyle>
            <a:lvl1pPr marL="0" indent="0" algn="ctr">
              <a:buNone/>
              <a:defRPr sz="4800" b="1" i="0" spc="0">
                <a:solidFill>
                  <a:schemeClr val="accent3"/>
                </a:solidFill>
                <a:latin typeface="Microsoft JhengHei UI" panose="020B0604030504040204" pitchFamily="34" charset="-120"/>
                <a:ea typeface="Microsoft JhengHei UI" panose="020B0604030504040204" pitchFamily="34" charset="-120"/>
              </a:defRPr>
            </a:lvl1pPr>
            <a:lvl2pPr marL="502920" indent="0">
              <a:buNone/>
              <a:defRPr/>
            </a:lvl2pPr>
            <a:lvl3pPr marL="1005840" indent="0">
              <a:buNone/>
              <a:defRPr/>
            </a:lvl3pPr>
            <a:lvl4pPr marL="1508760" indent="0">
              <a:buNone/>
              <a:defRPr/>
            </a:lvl4pPr>
            <a:lvl5pPr marL="2011680" indent="0">
              <a:buNone/>
              <a:defRPr/>
            </a:lvl5pPr>
          </a:lstStyle>
          <a:p>
            <a:pPr lvl="0" rtl="0"/>
            <a:r>
              <a:rPr lang="ja-JP" altLang="en-US" noProof="0"/>
              <a:t>クリックして編集</a:t>
            </a:r>
          </a:p>
        </p:txBody>
      </p:sp>
      <p:sp>
        <p:nvSpPr>
          <p:cNvPr id="16" name="テキスト プレースホルダー 12">
            <a:extLst>
              <a:ext uri="{FF2B5EF4-FFF2-40B4-BE49-F238E27FC236}">
                <a16:creationId xmlns:a16="http://schemas.microsoft.com/office/drawing/2014/main" id="{931E6A6E-1BA7-1F45-A08D-307AACEBEB35}"/>
              </a:ext>
            </a:extLst>
          </p:cNvPr>
          <p:cNvSpPr>
            <a:spLocks noGrp="1"/>
          </p:cNvSpPr>
          <p:nvPr>
            <p:ph type="body" sz="quarter" idx="12" hasCustomPrompt="1"/>
          </p:nvPr>
        </p:nvSpPr>
        <p:spPr>
          <a:xfrm>
            <a:off x="692150" y="4376956"/>
            <a:ext cx="8672830" cy="522968"/>
          </a:xfrm>
        </p:spPr>
        <p:txBody>
          <a:bodyPr rtlCol="0" anchor="ctr">
            <a:normAutofit/>
          </a:bodyPr>
          <a:lstStyle>
            <a:lvl1pPr marL="0" indent="0" algn="ctr">
              <a:buNone/>
              <a:defRPr sz="1600" b="0" i="0" cap="all" spc="50" baseline="0">
                <a:solidFill>
                  <a:schemeClr val="accent3"/>
                </a:solidFill>
                <a:latin typeface="Microsoft JhengHei UI" panose="020B0604030504040204" pitchFamily="34" charset="-120"/>
                <a:ea typeface="Microsoft JhengHei UI" panose="020B0604030504040204" pitchFamily="34" charset="-120"/>
                <a:cs typeface="Gill Sans Light" panose="020B0302020104020203" pitchFamily="34" charset="-79"/>
              </a:defRPr>
            </a:lvl1pPr>
            <a:lvl2pPr>
              <a:defRPr sz="2400"/>
            </a:lvl2pPr>
            <a:lvl3pPr>
              <a:defRPr sz="2000"/>
            </a:lvl3pPr>
            <a:lvl4pPr>
              <a:defRPr sz="1800"/>
            </a:lvl4pPr>
            <a:lvl5pPr>
              <a:defRPr sz="1800"/>
            </a:lvl5pPr>
          </a:lstStyle>
          <a:p>
            <a:pPr lvl="0" rtl="0"/>
            <a:r>
              <a:rPr lang="ja-JP" altLang="en-US" noProof="0"/>
              <a:t>クリックしてマスター テキストのスタイルを編集</a:t>
            </a:r>
          </a:p>
        </p:txBody>
      </p:sp>
      <p:grpSp>
        <p:nvGrpSpPr>
          <p:cNvPr id="22" name="グループ 21">
            <a:extLst>
              <a:ext uri="{FF2B5EF4-FFF2-40B4-BE49-F238E27FC236}">
                <a16:creationId xmlns:a16="http://schemas.microsoft.com/office/drawing/2014/main" id="{3049D150-13BC-384D-BEE8-E9527DB6057F}"/>
              </a:ext>
              <a:ext uri="{C183D7F6-B498-43B3-948B-1728B52AA6E4}">
                <adec:decorative xmlns:adec="http://schemas.microsoft.com/office/drawing/2017/decorative" val="1"/>
              </a:ext>
            </a:extLst>
          </p:cNvPr>
          <p:cNvGrpSpPr/>
          <p:nvPr userDrawn="1"/>
        </p:nvGrpSpPr>
        <p:grpSpPr>
          <a:xfrm>
            <a:off x="1734457" y="5979886"/>
            <a:ext cx="6589486" cy="0"/>
            <a:chOff x="1872342" y="5979886"/>
            <a:chExt cx="6589486" cy="0"/>
          </a:xfrm>
        </p:grpSpPr>
        <p:cxnSp>
          <p:nvCxnSpPr>
            <p:cNvPr id="18" name="直線​​コネクタ(S) 17">
              <a:extLst>
                <a:ext uri="{FF2B5EF4-FFF2-40B4-BE49-F238E27FC236}">
                  <a16:creationId xmlns:a16="http://schemas.microsoft.com/office/drawing/2014/main" id="{08158FB6-64E7-264E-BD07-114D31C9718A}"/>
                </a:ext>
              </a:extLst>
            </p:cNvPr>
            <p:cNvCxnSpPr>
              <a:cxnSpLocks/>
            </p:cNvCxnSpPr>
            <p:nvPr userDrawn="1"/>
          </p:nvCxnSpPr>
          <p:spPr>
            <a:xfrm>
              <a:off x="1872342" y="5979886"/>
              <a:ext cx="27432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直線​​コネクタ(S) 20">
              <a:extLst>
                <a:ext uri="{FF2B5EF4-FFF2-40B4-BE49-F238E27FC236}">
                  <a16:creationId xmlns:a16="http://schemas.microsoft.com/office/drawing/2014/main" id="{4503DA16-86E8-5840-BA1E-44CC83BAF500}"/>
                </a:ext>
              </a:extLst>
            </p:cNvPr>
            <p:cNvCxnSpPr>
              <a:cxnSpLocks/>
            </p:cNvCxnSpPr>
            <p:nvPr userDrawn="1"/>
          </p:nvCxnSpPr>
          <p:spPr>
            <a:xfrm>
              <a:off x="5718628" y="5979886"/>
              <a:ext cx="27432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9" name="図プレースホルダー 8">
            <a:extLst>
              <a:ext uri="{FF2B5EF4-FFF2-40B4-BE49-F238E27FC236}">
                <a16:creationId xmlns:a16="http://schemas.microsoft.com/office/drawing/2014/main" id="{18CED4B0-1A70-4A13-A73E-C9DDE1559FD8}"/>
              </a:ext>
            </a:extLst>
          </p:cNvPr>
          <p:cNvSpPr>
            <a:spLocks noGrp="1"/>
          </p:cNvSpPr>
          <p:nvPr>
            <p:ph type="pic" sz="quarter" idx="17" hasCustomPrompt="1"/>
          </p:nvPr>
        </p:nvSpPr>
        <p:spPr>
          <a:xfrm>
            <a:off x="2203450" y="5523295"/>
            <a:ext cx="1612900" cy="562677"/>
          </a:xfrm>
        </p:spPr>
        <p:txBody>
          <a:bodyPr rtlCol="0" anchor="ctr">
            <a:normAutofit/>
          </a:bodyPr>
          <a:lstStyle>
            <a:lvl1pPr marL="0" indent="0" algn="ctr">
              <a:buNone/>
              <a:defRPr sz="1200">
                <a:latin typeface="Microsoft JhengHei UI" panose="020B0604030504040204" pitchFamily="34" charset="-120"/>
                <a:ea typeface="Microsoft JhengHei UI" panose="020B0604030504040204" pitchFamily="34" charset="-120"/>
              </a:defRPr>
            </a:lvl1pPr>
          </a:lstStyle>
          <a:p>
            <a:pPr rtl="0"/>
            <a:r>
              <a:rPr lang="ja-JP" altLang="en-US" noProof="0"/>
              <a:t>クリックして画像を追加</a:t>
            </a:r>
          </a:p>
        </p:txBody>
      </p:sp>
      <p:sp>
        <p:nvSpPr>
          <p:cNvPr id="24" name="テキスト プレースホルダー 23">
            <a:extLst>
              <a:ext uri="{FF2B5EF4-FFF2-40B4-BE49-F238E27FC236}">
                <a16:creationId xmlns:a16="http://schemas.microsoft.com/office/drawing/2014/main" id="{D283EC73-AB32-5D48-A0E4-F1D99FE00B45}"/>
              </a:ext>
            </a:extLst>
          </p:cNvPr>
          <p:cNvSpPr>
            <a:spLocks noGrp="1"/>
          </p:cNvSpPr>
          <p:nvPr>
            <p:ph type="body" sz="quarter" idx="13" hasCustomPrompt="1"/>
          </p:nvPr>
        </p:nvSpPr>
        <p:spPr>
          <a:xfrm>
            <a:off x="1633540" y="6088627"/>
            <a:ext cx="3127375" cy="428061"/>
          </a:xfrm>
        </p:spPr>
        <p:txBody>
          <a:bodyPr rtlCol="0">
            <a:noAutofit/>
          </a:bodyPr>
          <a:lstStyle>
            <a:lvl1pPr marL="0" indent="0">
              <a:buNone/>
              <a:defRPr sz="1200" b="0" i="0">
                <a:solidFill>
                  <a:schemeClr val="accent3"/>
                </a:solidFill>
                <a:latin typeface="Microsoft JhengHei UI" panose="020B0604030504040204" pitchFamily="34" charset="-120"/>
                <a:ea typeface="Microsoft JhengHei UI" panose="020B0604030504040204" pitchFamily="34" charset="-120"/>
                <a:cs typeface="Gill Sans Light" panose="020B0302020104020203" pitchFamily="34" charset="-79"/>
              </a:defRPr>
            </a:lvl1pPr>
            <a:lvl2pPr marL="502920" indent="0">
              <a:buNone/>
              <a:defRPr b="0" i="0">
                <a:latin typeface="Century Gothic" panose="020B0502020202020204" pitchFamily="34" charset="0"/>
              </a:defRPr>
            </a:lvl2pPr>
            <a:lvl3pPr marL="1005840" indent="0">
              <a:buNone/>
              <a:defRPr b="0" i="0">
                <a:latin typeface="Century Gothic" panose="020B0502020202020204" pitchFamily="34" charset="0"/>
              </a:defRPr>
            </a:lvl3pPr>
            <a:lvl4pPr marL="1508760" indent="0">
              <a:buNone/>
              <a:defRPr b="0" i="0">
                <a:latin typeface="Century Gothic" panose="020B0502020202020204" pitchFamily="34" charset="0"/>
              </a:defRPr>
            </a:lvl4pPr>
            <a:lvl5pPr marL="2011680" indent="0">
              <a:buNone/>
              <a:defRPr b="0" i="0">
                <a:latin typeface="Century Gothic" panose="020B0502020202020204" pitchFamily="34" charset="0"/>
              </a:defRPr>
            </a:lvl5pPr>
          </a:lstStyle>
          <a:p>
            <a:pPr lvl="0" rtl="0"/>
            <a:r>
              <a:rPr lang="ja-JP" altLang="en-US" noProof="0"/>
              <a:t>クリックしてマスター テキストを編集</a:t>
            </a:r>
          </a:p>
        </p:txBody>
      </p:sp>
      <p:sp>
        <p:nvSpPr>
          <p:cNvPr id="26" name="テキスト プレースホルダー 23">
            <a:extLst>
              <a:ext uri="{FF2B5EF4-FFF2-40B4-BE49-F238E27FC236}">
                <a16:creationId xmlns:a16="http://schemas.microsoft.com/office/drawing/2014/main" id="{1992CD75-2B6A-794B-BA19-6C895CC5067C}"/>
              </a:ext>
            </a:extLst>
          </p:cNvPr>
          <p:cNvSpPr>
            <a:spLocks noGrp="1"/>
          </p:cNvSpPr>
          <p:nvPr>
            <p:ph type="body" sz="quarter" idx="15" hasCustomPrompt="1"/>
          </p:nvPr>
        </p:nvSpPr>
        <p:spPr>
          <a:xfrm>
            <a:off x="5494340" y="5502838"/>
            <a:ext cx="3127375" cy="428061"/>
          </a:xfrm>
        </p:spPr>
        <p:txBody>
          <a:bodyPr rtlCol="0" anchor="b">
            <a:noAutofit/>
          </a:bodyPr>
          <a:lstStyle>
            <a:lvl1pPr marL="0" indent="0">
              <a:buNone/>
              <a:defRPr sz="1600" b="0" i="0">
                <a:solidFill>
                  <a:schemeClr val="accent3"/>
                </a:solidFill>
                <a:latin typeface="Microsoft JhengHei UI" panose="020B0604030504040204" pitchFamily="34" charset="-120"/>
                <a:ea typeface="Microsoft JhengHei UI" panose="020B0604030504040204" pitchFamily="34" charset="-120"/>
                <a:cs typeface="Gill Sans" panose="020B0502020104020203" pitchFamily="34" charset="-79"/>
              </a:defRPr>
            </a:lvl1pPr>
            <a:lvl2pPr marL="502920" indent="0">
              <a:buNone/>
              <a:defRPr b="0" i="0">
                <a:latin typeface="Century Gothic" panose="020B0502020202020204" pitchFamily="34" charset="0"/>
              </a:defRPr>
            </a:lvl2pPr>
            <a:lvl3pPr marL="1005840" indent="0">
              <a:buNone/>
              <a:defRPr b="0" i="0">
                <a:latin typeface="Century Gothic" panose="020B0502020202020204" pitchFamily="34" charset="0"/>
              </a:defRPr>
            </a:lvl3pPr>
            <a:lvl4pPr marL="1508760" indent="0">
              <a:buNone/>
              <a:defRPr b="0" i="0">
                <a:latin typeface="Century Gothic" panose="020B0502020202020204" pitchFamily="34" charset="0"/>
              </a:defRPr>
            </a:lvl4pPr>
            <a:lvl5pPr marL="2011680" indent="0">
              <a:buNone/>
              <a:defRPr b="0" i="0">
                <a:latin typeface="Century Gothic" panose="020B0502020202020204" pitchFamily="34" charset="0"/>
              </a:defRPr>
            </a:lvl5pPr>
          </a:lstStyle>
          <a:p>
            <a:pPr lvl="0" rtl="0"/>
            <a:r>
              <a:rPr lang="ja-JP" altLang="en-US" noProof="0"/>
              <a:t>クリックしてマスター テキストを編集</a:t>
            </a:r>
          </a:p>
        </p:txBody>
      </p:sp>
      <p:sp>
        <p:nvSpPr>
          <p:cNvPr id="25" name="テキスト プレースホルダー 23">
            <a:extLst>
              <a:ext uri="{FF2B5EF4-FFF2-40B4-BE49-F238E27FC236}">
                <a16:creationId xmlns:a16="http://schemas.microsoft.com/office/drawing/2014/main" id="{862A197F-3655-7548-A845-8B9429889BFC}"/>
              </a:ext>
            </a:extLst>
          </p:cNvPr>
          <p:cNvSpPr>
            <a:spLocks noGrp="1"/>
          </p:cNvSpPr>
          <p:nvPr>
            <p:ph type="body" sz="quarter" idx="14" hasCustomPrompt="1"/>
          </p:nvPr>
        </p:nvSpPr>
        <p:spPr>
          <a:xfrm>
            <a:off x="5494340" y="6088627"/>
            <a:ext cx="3127375" cy="428061"/>
          </a:xfrm>
        </p:spPr>
        <p:txBody>
          <a:bodyPr rtlCol="0">
            <a:noAutofit/>
          </a:bodyPr>
          <a:lstStyle>
            <a:lvl1pPr marL="0" indent="0">
              <a:buNone/>
              <a:defRPr sz="1200" b="0" i="0">
                <a:solidFill>
                  <a:schemeClr val="accent3"/>
                </a:solidFill>
                <a:latin typeface="Microsoft JhengHei UI" panose="020B0604030504040204" pitchFamily="34" charset="-120"/>
                <a:ea typeface="Microsoft JhengHei UI" panose="020B0604030504040204" pitchFamily="34" charset="-120"/>
                <a:cs typeface="FrankRuehl" panose="020B0604020202020204" pitchFamily="34" charset="-79"/>
              </a:defRPr>
            </a:lvl1pPr>
            <a:lvl2pPr marL="502920" indent="0">
              <a:buNone/>
              <a:defRPr b="0" i="0">
                <a:latin typeface="Century Gothic" panose="020B0502020202020204" pitchFamily="34" charset="0"/>
              </a:defRPr>
            </a:lvl2pPr>
            <a:lvl3pPr marL="1005840" indent="0">
              <a:buNone/>
              <a:defRPr b="0" i="0">
                <a:latin typeface="Century Gothic" panose="020B0502020202020204" pitchFamily="34" charset="0"/>
              </a:defRPr>
            </a:lvl3pPr>
            <a:lvl4pPr marL="1508760" indent="0">
              <a:buNone/>
              <a:defRPr b="0" i="0">
                <a:latin typeface="Century Gothic" panose="020B0502020202020204" pitchFamily="34" charset="0"/>
              </a:defRPr>
            </a:lvl4pPr>
            <a:lvl5pPr marL="2011680" indent="0">
              <a:buNone/>
              <a:defRPr b="0" i="0">
                <a:latin typeface="Century Gothic" panose="020B0502020202020204" pitchFamily="34" charset="0"/>
              </a:defRPr>
            </a:lvl5pPr>
          </a:lstStyle>
          <a:p>
            <a:pPr lvl="0" rtl="0"/>
            <a:r>
              <a:rPr lang="ja-JP" altLang="en-US" noProof="0"/>
              <a:t>クリックしてマスター テキストを編集</a:t>
            </a:r>
          </a:p>
        </p:txBody>
      </p:sp>
      <p:sp>
        <p:nvSpPr>
          <p:cNvPr id="2" name="台形 1">
            <a:extLst>
              <a:ext uri="{FF2B5EF4-FFF2-40B4-BE49-F238E27FC236}">
                <a16:creationId xmlns:a16="http://schemas.microsoft.com/office/drawing/2014/main" id="{90E97122-E24B-6F42-B409-9BF350C15FEE}"/>
              </a:ext>
              <a:ext uri="{C183D7F6-B498-43B3-948B-1728B52AA6E4}">
                <adec:decorative xmlns:adec="http://schemas.microsoft.com/office/drawing/2017/decorative" val="1"/>
              </a:ext>
            </a:extLst>
          </p:cNvPr>
          <p:cNvSpPr/>
          <p:nvPr userDrawn="1"/>
        </p:nvSpPr>
        <p:spPr>
          <a:xfrm rot="18860617">
            <a:off x="-334655" y="1203124"/>
            <a:ext cx="3410625" cy="490780"/>
          </a:xfrm>
          <a:custGeom>
            <a:avLst/>
            <a:gdLst>
              <a:gd name="connsiteX0" fmla="*/ 0 w 2908179"/>
              <a:gd name="connsiteY0" fmla="*/ 478649 h 478649"/>
              <a:gd name="connsiteX1" fmla="*/ 119662 w 2908179"/>
              <a:gd name="connsiteY1" fmla="*/ 0 h 478649"/>
              <a:gd name="connsiteX2" fmla="*/ 2788517 w 2908179"/>
              <a:gd name="connsiteY2" fmla="*/ 0 h 478649"/>
              <a:gd name="connsiteX3" fmla="*/ 2908179 w 2908179"/>
              <a:gd name="connsiteY3" fmla="*/ 478649 h 478649"/>
              <a:gd name="connsiteX4" fmla="*/ 0 w 2908179"/>
              <a:gd name="connsiteY4" fmla="*/ 478649 h 478649"/>
              <a:gd name="connsiteX0" fmla="*/ 0 w 2908179"/>
              <a:gd name="connsiteY0" fmla="*/ 482887 h 482887"/>
              <a:gd name="connsiteX1" fmla="*/ 119662 w 2908179"/>
              <a:gd name="connsiteY1" fmla="*/ 4238 h 482887"/>
              <a:gd name="connsiteX2" fmla="*/ 2349278 w 2908179"/>
              <a:gd name="connsiteY2" fmla="*/ 0 h 482887"/>
              <a:gd name="connsiteX3" fmla="*/ 2908179 w 2908179"/>
              <a:gd name="connsiteY3" fmla="*/ 482887 h 482887"/>
              <a:gd name="connsiteX4" fmla="*/ 0 w 2908179"/>
              <a:gd name="connsiteY4" fmla="*/ 482887 h 482887"/>
              <a:gd name="connsiteX0" fmla="*/ 0 w 2908179"/>
              <a:gd name="connsiteY0" fmla="*/ 482887 h 482887"/>
              <a:gd name="connsiteX1" fmla="*/ 392592 w 2908179"/>
              <a:gd name="connsiteY1" fmla="*/ 2136 h 482887"/>
              <a:gd name="connsiteX2" fmla="*/ 2349278 w 2908179"/>
              <a:gd name="connsiteY2" fmla="*/ 0 h 482887"/>
              <a:gd name="connsiteX3" fmla="*/ 2908179 w 2908179"/>
              <a:gd name="connsiteY3" fmla="*/ 482887 h 482887"/>
              <a:gd name="connsiteX4" fmla="*/ 0 w 2908179"/>
              <a:gd name="connsiteY4" fmla="*/ 482887 h 482887"/>
              <a:gd name="connsiteX0" fmla="*/ 0 w 2908179"/>
              <a:gd name="connsiteY0" fmla="*/ 480751 h 480751"/>
              <a:gd name="connsiteX1" fmla="*/ 392592 w 2908179"/>
              <a:gd name="connsiteY1" fmla="*/ 0 h 480751"/>
              <a:gd name="connsiteX2" fmla="*/ 2518314 w 2908179"/>
              <a:gd name="connsiteY2" fmla="*/ 234 h 480751"/>
              <a:gd name="connsiteX3" fmla="*/ 2908179 w 2908179"/>
              <a:gd name="connsiteY3" fmla="*/ 480751 h 480751"/>
              <a:gd name="connsiteX4" fmla="*/ 0 w 2908179"/>
              <a:gd name="connsiteY4" fmla="*/ 480751 h 480751"/>
              <a:gd name="connsiteX0" fmla="*/ 0 w 2786554"/>
              <a:gd name="connsiteY0" fmla="*/ 480751 h 484177"/>
              <a:gd name="connsiteX1" fmla="*/ 392592 w 2786554"/>
              <a:gd name="connsiteY1" fmla="*/ 0 h 484177"/>
              <a:gd name="connsiteX2" fmla="*/ 2518314 w 2786554"/>
              <a:gd name="connsiteY2" fmla="*/ 234 h 484177"/>
              <a:gd name="connsiteX3" fmla="*/ 2786554 w 2786554"/>
              <a:gd name="connsiteY3" fmla="*/ 484177 h 484177"/>
              <a:gd name="connsiteX4" fmla="*/ 0 w 2786554"/>
              <a:gd name="connsiteY4" fmla="*/ 480751 h 484177"/>
              <a:gd name="connsiteX0" fmla="*/ 0 w 2786554"/>
              <a:gd name="connsiteY0" fmla="*/ 487354 h 490780"/>
              <a:gd name="connsiteX1" fmla="*/ 392592 w 2786554"/>
              <a:gd name="connsiteY1" fmla="*/ 6603 h 490780"/>
              <a:gd name="connsiteX2" fmla="*/ 2396785 w 2786554"/>
              <a:gd name="connsiteY2" fmla="*/ 0 h 490780"/>
              <a:gd name="connsiteX3" fmla="*/ 2786554 w 2786554"/>
              <a:gd name="connsiteY3" fmla="*/ 490780 h 490780"/>
              <a:gd name="connsiteX4" fmla="*/ 0 w 2786554"/>
              <a:gd name="connsiteY4" fmla="*/ 487354 h 4907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86554" h="490780">
                <a:moveTo>
                  <a:pt x="0" y="487354"/>
                </a:moveTo>
                <a:lnTo>
                  <a:pt x="392592" y="6603"/>
                </a:lnTo>
                <a:lnTo>
                  <a:pt x="2396785" y="0"/>
                </a:lnTo>
                <a:lnTo>
                  <a:pt x="2786554" y="490780"/>
                </a:lnTo>
                <a:lnTo>
                  <a:pt x="0" y="487354"/>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icrosoft JhengHei UI" panose="020B0604030504040204" pitchFamily="34" charset="-120"/>
              <a:ea typeface="Microsoft JhengHei UI" panose="020B0604030504040204" pitchFamily="34" charset="-120"/>
            </a:endParaRPr>
          </a:p>
        </p:txBody>
      </p:sp>
      <p:sp>
        <p:nvSpPr>
          <p:cNvPr id="27" name="台形 1">
            <a:extLst>
              <a:ext uri="{FF2B5EF4-FFF2-40B4-BE49-F238E27FC236}">
                <a16:creationId xmlns:a16="http://schemas.microsoft.com/office/drawing/2014/main" id="{C937B274-8943-0D47-B204-C1FB3BFBB6DE}"/>
              </a:ext>
              <a:ext uri="{C183D7F6-B498-43B3-948B-1728B52AA6E4}">
                <adec:decorative xmlns:adec="http://schemas.microsoft.com/office/drawing/2017/decorative" val="1"/>
              </a:ext>
            </a:extLst>
          </p:cNvPr>
          <p:cNvSpPr/>
          <p:nvPr userDrawn="1"/>
        </p:nvSpPr>
        <p:spPr>
          <a:xfrm rot="8060617">
            <a:off x="6973284" y="6138574"/>
            <a:ext cx="3410625" cy="490780"/>
          </a:xfrm>
          <a:custGeom>
            <a:avLst/>
            <a:gdLst>
              <a:gd name="connsiteX0" fmla="*/ 0 w 2908179"/>
              <a:gd name="connsiteY0" fmla="*/ 478649 h 478649"/>
              <a:gd name="connsiteX1" fmla="*/ 119662 w 2908179"/>
              <a:gd name="connsiteY1" fmla="*/ 0 h 478649"/>
              <a:gd name="connsiteX2" fmla="*/ 2788517 w 2908179"/>
              <a:gd name="connsiteY2" fmla="*/ 0 h 478649"/>
              <a:gd name="connsiteX3" fmla="*/ 2908179 w 2908179"/>
              <a:gd name="connsiteY3" fmla="*/ 478649 h 478649"/>
              <a:gd name="connsiteX4" fmla="*/ 0 w 2908179"/>
              <a:gd name="connsiteY4" fmla="*/ 478649 h 478649"/>
              <a:gd name="connsiteX0" fmla="*/ 0 w 2908179"/>
              <a:gd name="connsiteY0" fmla="*/ 482887 h 482887"/>
              <a:gd name="connsiteX1" fmla="*/ 119662 w 2908179"/>
              <a:gd name="connsiteY1" fmla="*/ 4238 h 482887"/>
              <a:gd name="connsiteX2" fmla="*/ 2349278 w 2908179"/>
              <a:gd name="connsiteY2" fmla="*/ 0 h 482887"/>
              <a:gd name="connsiteX3" fmla="*/ 2908179 w 2908179"/>
              <a:gd name="connsiteY3" fmla="*/ 482887 h 482887"/>
              <a:gd name="connsiteX4" fmla="*/ 0 w 2908179"/>
              <a:gd name="connsiteY4" fmla="*/ 482887 h 482887"/>
              <a:gd name="connsiteX0" fmla="*/ 0 w 2908179"/>
              <a:gd name="connsiteY0" fmla="*/ 482887 h 482887"/>
              <a:gd name="connsiteX1" fmla="*/ 392592 w 2908179"/>
              <a:gd name="connsiteY1" fmla="*/ 2136 h 482887"/>
              <a:gd name="connsiteX2" fmla="*/ 2349278 w 2908179"/>
              <a:gd name="connsiteY2" fmla="*/ 0 h 482887"/>
              <a:gd name="connsiteX3" fmla="*/ 2908179 w 2908179"/>
              <a:gd name="connsiteY3" fmla="*/ 482887 h 482887"/>
              <a:gd name="connsiteX4" fmla="*/ 0 w 2908179"/>
              <a:gd name="connsiteY4" fmla="*/ 482887 h 482887"/>
              <a:gd name="connsiteX0" fmla="*/ 0 w 2908179"/>
              <a:gd name="connsiteY0" fmla="*/ 480751 h 480751"/>
              <a:gd name="connsiteX1" fmla="*/ 392592 w 2908179"/>
              <a:gd name="connsiteY1" fmla="*/ 0 h 480751"/>
              <a:gd name="connsiteX2" fmla="*/ 2518314 w 2908179"/>
              <a:gd name="connsiteY2" fmla="*/ 234 h 480751"/>
              <a:gd name="connsiteX3" fmla="*/ 2908179 w 2908179"/>
              <a:gd name="connsiteY3" fmla="*/ 480751 h 480751"/>
              <a:gd name="connsiteX4" fmla="*/ 0 w 2908179"/>
              <a:gd name="connsiteY4" fmla="*/ 480751 h 480751"/>
              <a:gd name="connsiteX0" fmla="*/ 0 w 2786554"/>
              <a:gd name="connsiteY0" fmla="*/ 480751 h 484177"/>
              <a:gd name="connsiteX1" fmla="*/ 392592 w 2786554"/>
              <a:gd name="connsiteY1" fmla="*/ 0 h 484177"/>
              <a:gd name="connsiteX2" fmla="*/ 2518314 w 2786554"/>
              <a:gd name="connsiteY2" fmla="*/ 234 h 484177"/>
              <a:gd name="connsiteX3" fmla="*/ 2786554 w 2786554"/>
              <a:gd name="connsiteY3" fmla="*/ 484177 h 484177"/>
              <a:gd name="connsiteX4" fmla="*/ 0 w 2786554"/>
              <a:gd name="connsiteY4" fmla="*/ 480751 h 484177"/>
              <a:gd name="connsiteX0" fmla="*/ 0 w 2786554"/>
              <a:gd name="connsiteY0" fmla="*/ 487354 h 490780"/>
              <a:gd name="connsiteX1" fmla="*/ 392592 w 2786554"/>
              <a:gd name="connsiteY1" fmla="*/ 6603 h 490780"/>
              <a:gd name="connsiteX2" fmla="*/ 2396785 w 2786554"/>
              <a:gd name="connsiteY2" fmla="*/ 0 h 490780"/>
              <a:gd name="connsiteX3" fmla="*/ 2786554 w 2786554"/>
              <a:gd name="connsiteY3" fmla="*/ 490780 h 490780"/>
              <a:gd name="connsiteX4" fmla="*/ 0 w 2786554"/>
              <a:gd name="connsiteY4" fmla="*/ 487354 h 4907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86554" h="490780">
                <a:moveTo>
                  <a:pt x="0" y="487354"/>
                </a:moveTo>
                <a:lnTo>
                  <a:pt x="392592" y="6603"/>
                </a:lnTo>
                <a:lnTo>
                  <a:pt x="2396785" y="0"/>
                </a:lnTo>
                <a:lnTo>
                  <a:pt x="2786554" y="490780"/>
                </a:lnTo>
                <a:lnTo>
                  <a:pt x="0" y="487354"/>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icrosoft JhengHei UI" panose="020B0604030504040204" pitchFamily="34" charset="-120"/>
              <a:ea typeface="Microsoft JhengHei UI" panose="020B0604030504040204" pitchFamily="34" charset="-120"/>
            </a:endParaRPr>
          </a:p>
        </p:txBody>
      </p:sp>
    </p:spTree>
    <p:extLst>
      <p:ext uri="{BB962C8B-B14F-4D97-AF65-F5344CB8AC3E}">
        <p14:creationId xmlns:p14="http://schemas.microsoft.com/office/powerpoint/2010/main" val="1713753816"/>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91515" y="413810"/>
            <a:ext cx="8675370" cy="1502305"/>
          </a:xfrm>
          <a:prstGeom prst="rect">
            <a:avLst/>
          </a:prstGeom>
        </p:spPr>
        <p:txBody>
          <a:bodyPr vert="horz" lIns="91440" tIns="45720" rIns="91440" bIns="45720" rtlCol="0" anchor="ctr">
            <a:normAutofit/>
          </a:bodyPr>
          <a:lstStyle/>
          <a:p>
            <a:pPr rtl="0"/>
            <a:r>
              <a:rPr lang="ja-JP" altLang="en-US" noProof="0"/>
              <a:t>マスター タイトルの書式設定</a:t>
            </a:r>
          </a:p>
        </p:txBody>
      </p:sp>
      <p:sp>
        <p:nvSpPr>
          <p:cNvPr id="3" name="テキスト プレースホルダー 2"/>
          <p:cNvSpPr>
            <a:spLocks noGrp="1"/>
          </p:cNvSpPr>
          <p:nvPr>
            <p:ph type="body" idx="1"/>
          </p:nvPr>
        </p:nvSpPr>
        <p:spPr>
          <a:xfrm>
            <a:off x="691515" y="2069042"/>
            <a:ext cx="8675370" cy="4931516"/>
          </a:xfrm>
          <a:prstGeom prst="rect">
            <a:avLst/>
          </a:prstGeom>
        </p:spPr>
        <p:txBody>
          <a:bodyPr vert="horz" lIns="91440" tIns="45720" rIns="91440" bIns="45720" rtlCol="0">
            <a:normAutofit/>
          </a:bodyPr>
          <a:lstStyle/>
          <a:p>
            <a:pPr lvl="0" rtl="0"/>
            <a:r>
              <a:rPr lang="ja-JP" altLang="en-US" noProof="0"/>
              <a:t>クリックしてマスター テキストのスタイルを編集</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4" name="日付プレースホルダー 3"/>
          <p:cNvSpPr>
            <a:spLocks noGrp="1"/>
          </p:cNvSpPr>
          <p:nvPr>
            <p:ph type="dt" sz="half" idx="2"/>
          </p:nvPr>
        </p:nvSpPr>
        <p:spPr>
          <a:xfrm>
            <a:off x="691515" y="7203865"/>
            <a:ext cx="2263140" cy="413808"/>
          </a:xfrm>
          <a:prstGeom prst="rect">
            <a:avLst/>
          </a:prstGeom>
        </p:spPr>
        <p:txBody>
          <a:bodyPr vert="horz" lIns="91440" tIns="45720" rIns="91440" bIns="45720" rtlCol="0" anchor="ctr"/>
          <a:lstStyle>
            <a:lvl1pPr algn="l">
              <a:defRPr sz="1320">
                <a:solidFill>
                  <a:schemeClr val="tx1">
                    <a:tint val="75000"/>
                  </a:schemeClr>
                </a:solidFill>
                <a:latin typeface="Microsoft JhengHei UI" panose="020B0604030504040204" pitchFamily="34" charset="-120"/>
                <a:ea typeface="Microsoft JhengHei UI" panose="020B0604030504040204" pitchFamily="34" charset="-120"/>
              </a:defRPr>
            </a:lvl1pPr>
          </a:lstStyle>
          <a:p>
            <a:fld id="{095CA65D-483D-4367-BBB9-BA79B832A912}" type="datetime1">
              <a:rPr lang="ja-JP" altLang="en-US" noProof="0" smtClean="0"/>
              <a:t>2023/2/7</a:t>
            </a:fld>
            <a:endParaRPr lang="ja-JP" altLang="en-US" noProof="0">
              <a:latin typeface="Microsoft JhengHei UI" panose="020B0604030504040204" pitchFamily="34" charset="-120"/>
              <a:ea typeface="Microsoft JhengHei UI" panose="020B0604030504040204" pitchFamily="34" charset="-120"/>
            </a:endParaRPr>
          </a:p>
        </p:txBody>
      </p:sp>
      <p:sp>
        <p:nvSpPr>
          <p:cNvPr id="5" name="フッター プレースホルダー 4"/>
          <p:cNvSpPr>
            <a:spLocks noGrp="1"/>
          </p:cNvSpPr>
          <p:nvPr>
            <p:ph type="ftr" sz="quarter" idx="3"/>
          </p:nvPr>
        </p:nvSpPr>
        <p:spPr>
          <a:xfrm>
            <a:off x="3331845" y="7203865"/>
            <a:ext cx="3394710" cy="413808"/>
          </a:xfrm>
          <a:prstGeom prst="rect">
            <a:avLst/>
          </a:prstGeom>
        </p:spPr>
        <p:txBody>
          <a:bodyPr vert="horz" lIns="91440" tIns="45720" rIns="91440" bIns="45720" rtlCol="0" anchor="ctr"/>
          <a:lstStyle>
            <a:lvl1pPr algn="ctr">
              <a:defRPr sz="1320">
                <a:solidFill>
                  <a:schemeClr val="tx1">
                    <a:tint val="75000"/>
                  </a:schemeClr>
                </a:solidFill>
                <a:latin typeface="Microsoft JhengHei UI" panose="020B0604030504040204" pitchFamily="34" charset="-120"/>
                <a:ea typeface="Microsoft JhengHei UI" panose="020B0604030504040204" pitchFamily="34" charset="-120"/>
              </a:defRPr>
            </a:lvl1pPr>
          </a:lstStyle>
          <a:p>
            <a:endParaRPr lang="ja-JP" altLang="en-US" noProof="0">
              <a:latin typeface="Microsoft JhengHei UI" panose="020B0604030504040204" pitchFamily="34" charset="-120"/>
              <a:ea typeface="Microsoft JhengHei UI" panose="020B0604030504040204" pitchFamily="34" charset="-120"/>
            </a:endParaRPr>
          </a:p>
        </p:txBody>
      </p:sp>
      <p:sp>
        <p:nvSpPr>
          <p:cNvPr id="6" name="スライド番号プレースホルダー 5"/>
          <p:cNvSpPr>
            <a:spLocks noGrp="1"/>
          </p:cNvSpPr>
          <p:nvPr>
            <p:ph type="sldNum" sz="quarter" idx="4"/>
          </p:nvPr>
        </p:nvSpPr>
        <p:spPr>
          <a:xfrm>
            <a:off x="7103745" y="7203865"/>
            <a:ext cx="2263140" cy="413808"/>
          </a:xfrm>
          <a:prstGeom prst="rect">
            <a:avLst/>
          </a:prstGeom>
        </p:spPr>
        <p:txBody>
          <a:bodyPr vert="horz" lIns="91440" tIns="45720" rIns="91440" bIns="45720" rtlCol="0" anchor="ctr"/>
          <a:lstStyle>
            <a:lvl1pPr algn="r">
              <a:defRPr sz="1320">
                <a:solidFill>
                  <a:schemeClr val="tx1">
                    <a:tint val="75000"/>
                  </a:schemeClr>
                </a:solidFill>
                <a:latin typeface="Microsoft JhengHei UI" panose="020B0604030504040204" pitchFamily="34" charset="-120"/>
                <a:ea typeface="Microsoft JhengHei UI" panose="020B0604030504040204" pitchFamily="34" charset="-120"/>
              </a:defRPr>
            </a:lvl1pPr>
          </a:lstStyle>
          <a:p>
            <a:fld id="{A9FCBA5E-A969-C44D-8E38-C70ED41C06B6}" type="slidenum">
              <a:rPr lang="en-US" altLang="ja-JP" noProof="0" smtClean="0"/>
              <a:pPr/>
              <a:t>‹#›</a:t>
            </a:fld>
            <a:endParaRPr lang="ja-JP" altLang="en-US" noProof="0">
              <a:latin typeface="Microsoft JhengHei UI" panose="020B0604030504040204" pitchFamily="34" charset="-120"/>
              <a:ea typeface="Microsoft JhengHei UI" panose="020B0604030504040204" pitchFamily="34" charset="-120"/>
            </a:endParaRPr>
          </a:p>
        </p:txBody>
      </p:sp>
    </p:spTree>
    <p:extLst>
      <p:ext uri="{BB962C8B-B14F-4D97-AF65-F5344CB8AC3E}">
        <p14:creationId xmlns:p14="http://schemas.microsoft.com/office/powerpoint/2010/main" val="3446068852"/>
      </p:ext>
    </p:extLst>
  </p:cSld>
  <p:clrMap bg1="lt1" tx1="dk1" bg2="lt2" tx2="dk2" accent1="accent1" accent2="accent2" accent3="accent3" accent4="accent4" accent5="accent5" accent6="accent6" hlink="hlink" folHlink="folHlink"/>
  <p:sldLayoutIdLst>
    <p:sldLayoutId id="2147483661" r:id="rId1"/>
  </p:sldLayoutIdLst>
  <p:hf sldNum="0" hdr="0" ftr="0" dt="0"/>
  <p:txStyles>
    <p:titleStyle>
      <a:lvl1pPr algn="l" defTabSz="1005840" rtl="0" eaLnBrk="1" latinLnBrk="0" hangingPunct="1">
        <a:lnSpc>
          <a:spcPct val="90000"/>
        </a:lnSpc>
        <a:spcBef>
          <a:spcPct val="0"/>
        </a:spcBef>
        <a:buNone/>
        <a:defRPr kumimoji="1" sz="4840" kern="1200">
          <a:solidFill>
            <a:schemeClr val="tx1"/>
          </a:solidFill>
          <a:latin typeface="Microsoft JhengHei UI" panose="020B0604030504040204" pitchFamily="34" charset="-120"/>
          <a:ea typeface="Microsoft JhengHei UI" panose="020B0604030504040204" pitchFamily="34" charset="-120"/>
          <a:cs typeface="+mj-cs"/>
        </a:defRPr>
      </a:lvl1pPr>
    </p:titleStyle>
    <p:bodyStyle>
      <a:lvl1pPr marL="251460" indent="-251460" algn="l" defTabSz="1005840" rtl="0" eaLnBrk="1" latinLnBrk="0" hangingPunct="1">
        <a:lnSpc>
          <a:spcPct val="90000"/>
        </a:lnSpc>
        <a:spcBef>
          <a:spcPts val="1100"/>
        </a:spcBef>
        <a:buFont typeface="Arial" panose="020B0604020202020204" pitchFamily="34" charset="0"/>
        <a:buChar char="•"/>
        <a:defRPr kumimoji="1" sz="3080" kern="1200">
          <a:solidFill>
            <a:schemeClr val="tx1"/>
          </a:solidFill>
          <a:latin typeface="Microsoft JhengHei UI" panose="020B0604030504040204" pitchFamily="34" charset="-120"/>
          <a:ea typeface="Microsoft JhengHei UI" panose="020B0604030504040204" pitchFamily="34" charset="-120"/>
          <a:cs typeface="+mn-cs"/>
        </a:defRPr>
      </a:lvl1pPr>
      <a:lvl2pPr marL="754380" indent="-251460" algn="l" defTabSz="1005840" rtl="0" eaLnBrk="1" latinLnBrk="0" hangingPunct="1">
        <a:lnSpc>
          <a:spcPct val="90000"/>
        </a:lnSpc>
        <a:spcBef>
          <a:spcPts val="550"/>
        </a:spcBef>
        <a:buFont typeface="Arial" panose="020B0604020202020204" pitchFamily="34" charset="0"/>
        <a:buChar char="•"/>
        <a:defRPr kumimoji="1" sz="2640" kern="1200">
          <a:solidFill>
            <a:schemeClr val="tx1"/>
          </a:solidFill>
          <a:latin typeface="Microsoft JhengHei UI" panose="020B0604030504040204" pitchFamily="34" charset="-120"/>
          <a:ea typeface="Microsoft JhengHei UI" panose="020B0604030504040204" pitchFamily="34" charset="-120"/>
          <a:cs typeface="+mn-cs"/>
        </a:defRPr>
      </a:lvl2pPr>
      <a:lvl3pPr marL="1257300" indent="-251460" algn="l" defTabSz="1005840" rtl="0" eaLnBrk="1" latinLnBrk="0" hangingPunct="1">
        <a:lnSpc>
          <a:spcPct val="90000"/>
        </a:lnSpc>
        <a:spcBef>
          <a:spcPts val="550"/>
        </a:spcBef>
        <a:buFont typeface="Arial" panose="020B0604020202020204" pitchFamily="34" charset="0"/>
        <a:buChar char="•"/>
        <a:defRPr kumimoji="1" sz="2200" kern="1200">
          <a:solidFill>
            <a:schemeClr val="tx1"/>
          </a:solidFill>
          <a:latin typeface="Microsoft JhengHei UI" panose="020B0604030504040204" pitchFamily="34" charset="-120"/>
          <a:ea typeface="Microsoft JhengHei UI" panose="020B0604030504040204" pitchFamily="34" charset="-120"/>
          <a:cs typeface="+mn-cs"/>
        </a:defRPr>
      </a:lvl3pPr>
      <a:lvl4pPr marL="1760220" indent="-251460" algn="l" defTabSz="1005840" rtl="0" eaLnBrk="1" latinLnBrk="0" hangingPunct="1">
        <a:lnSpc>
          <a:spcPct val="90000"/>
        </a:lnSpc>
        <a:spcBef>
          <a:spcPts val="550"/>
        </a:spcBef>
        <a:buFont typeface="Arial" panose="020B0604020202020204" pitchFamily="34" charset="0"/>
        <a:buChar char="•"/>
        <a:defRPr kumimoji="1" sz="1980" kern="1200">
          <a:solidFill>
            <a:schemeClr val="tx1"/>
          </a:solidFill>
          <a:latin typeface="Microsoft JhengHei UI" panose="020B0604030504040204" pitchFamily="34" charset="-120"/>
          <a:ea typeface="Microsoft JhengHei UI" panose="020B0604030504040204" pitchFamily="34" charset="-120"/>
          <a:cs typeface="+mn-cs"/>
        </a:defRPr>
      </a:lvl4pPr>
      <a:lvl5pPr marL="2263140" indent="-251460" algn="l" defTabSz="1005840" rtl="0" eaLnBrk="1" latinLnBrk="0" hangingPunct="1">
        <a:lnSpc>
          <a:spcPct val="90000"/>
        </a:lnSpc>
        <a:spcBef>
          <a:spcPts val="550"/>
        </a:spcBef>
        <a:buFont typeface="Arial" panose="020B0604020202020204" pitchFamily="34" charset="0"/>
        <a:buChar char="•"/>
        <a:defRPr kumimoji="1" sz="1980" kern="1200">
          <a:solidFill>
            <a:schemeClr val="tx1"/>
          </a:solidFill>
          <a:latin typeface="Microsoft JhengHei UI" panose="020B0604030504040204" pitchFamily="34" charset="-120"/>
          <a:ea typeface="Microsoft JhengHei UI" panose="020B0604030504040204" pitchFamily="34" charset="-120"/>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kumimoji="1"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kumimoji="1"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kumimoji="1"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kumimoji="1" sz="1980" kern="1200">
          <a:solidFill>
            <a:schemeClr val="tx1"/>
          </a:solidFill>
          <a:latin typeface="+mn-lt"/>
          <a:ea typeface="+mn-ea"/>
          <a:cs typeface="+mn-cs"/>
        </a:defRPr>
      </a:lvl9pPr>
    </p:bodyStyle>
    <p:otherStyle>
      <a:defPPr>
        <a:defRPr lang="en-US"/>
      </a:defPPr>
      <a:lvl1pPr marL="0" algn="l" defTabSz="1005840" rtl="0" eaLnBrk="1" latinLnBrk="0" hangingPunct="1">
        <a:defRPr kumimoji="1" sz="1980" kern="1200">
          <a:solidFill>
            <a:schemeClr val="tx1"/>
          </a:solidFill>
          <a:latin typeface="+mn-lt"/>
          <a:ea typeface="+mn-ea"/>
          <a:cs typeface="+mn-cs"/>
        </a:defRPr>
      </a:lvl1pPr>
      <a:lvl2pPr marL="502920" algn="l" defTabSz="1005840" rtl="0" eaLnBrk="1" latinLnBrk="0" hangingPunct="1">
        <a:defRPr kumimoji="1" sz="1980" kern="1200">
          <a:solidFill>
            <a:schemeClr val="tx1"/>
          </a:solidFill>
          <a:latin typeface="+mn-lt"/>
          <a:ea typeface="+mn-ea"/>
          <a:cs typeface="+mn-cs"/>
        </a:defRPr>
      </a:lvl2pPr>
      <a:lvl3pPr marL="1005840" algn="l" defTabSz="1005840" rtl="0" eaLnBrk="1" latinLnBrk="0" hangingPunct="1">
        <a:defRPr kumimoji="1" sz="1980" kern="1200">
          <a:solidFill>
            <a:schemeClr val="tx1"/>
          </a:solidFill>
          <a:latin typeface="+mn-lt"/>
          <a:ea typeface="+mn-ea"/>
          <a:cs typeface="+mn-cs"/>
        </a:defRPr>
      </a:lvl3pPr>
      <a:lvl4pPr marL="1508760" algn="l" defTabSz="1005840" rtl="0" eaLnBrk="1" latinLnBrk="0" hangingPunct="1">
        <a:defRPr kumimoji="1" sz="1980" kern="1200">
          <a:solidFill>
            <a:schemeClr val="tx1"/>
          </a:solidFill>
          <a:latin typeface="+mn-lt"/>
          <a:ea typeface="+mn-ea"/>
          <a:cs typeface="+mn-cs"/>
        </a:defRPr>
      </a:lvl4pPr>
      <a:lvl5pPr marL="2011680" algn="l" defTabSz="1005840" rtl="0" eaLnBrk="1" latinLnBrk="0" hangingPunct="1">
        <a:defRPr kumimoji="1" sz="1980" kern="1200">
          <a:solidFill>
            <a:schemeClr val="tx1"/>
          </a:solidFill>
          <a:latin typeface="+mn-lt"/>
          <a:ea typeface="+mn-ea"/>
          <a:cs typeface="+mn-cs"/>
        </a:defRPr>
      </a:lvl5pPr>
      <a:lvl6pPr marL="2514600" algn="l" defTabSz="1005840" rtl="0" eaLnBrk="1" latinLnBrk="0" hangingPunct="1">
        <a:defRPr kumimoji="1" sz="1980" kern="1200">
          <a:solidFill>
            <a:schemeClr val="tx1"/>
          </a:solidFill>
          <a:latin typeface="+mn-lt"/>
          <a:ea typeface="+mn-ea"/>
          <a:cs typeface="+mn-cs"/>
        </a:defRPr>
      </a:lvl6pPr>
      <a:lvl7pPr marL="3017520" algn="l" defTabSz="1005840" rtl="0" eaLnBrk="1" latinLnBrk="0" hangingPunct="1">
        <a:defRPr kumimoji="1" sz="1980" kern="1200">
          <a:solidFill>
            <a:schemeClr val="tx1"/>
          </a:solidFill>
          <a:latin typeface="+mn-lt"/>
          <a:ea typeface="+mn-ea"/>
          <a:cs typeface="+mn-cs"/>
        </a:defRPr>
      </a:lvl7pPr>
      <a:lvl8pPr marL="3520440" algn="l" defTabSz="1005840" rtl="0" eaLnBrk="1" latinLnBrk="0" hangingPunct="1">
        <a:defRPr kumimoji="1" sz="1980" kern="1200">
          <a:solidFill>
            <a:schemeClr val="tx1"/>
          </a:solidFill>
          <a:latin typeface="+mn-lt"/>
          <a:ea typeface="+mn-ea"/>
          <a:cs typeface="+mn-cs"/>
        </a:defRPr>
      </a:lvl8pPr>
      <a:lvl9pPr marL="4023360" algn="l" defTabSz="1005840" rtl="0" eaLnBrk="1" latinLnBrk="0" hangingPunct="1">
        <a:defRPr kumimoji="1" sz="19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成績証書">
            <a:extLst>
              <a:ext uri="{FF2B5EF4-FFF2-40B4-BE49-F238E27FC236}">
                <a16:creationId xmlns:a16="http://schemas.microsoft.com/office/drawing/2014/main" id="{6CE66C72-8BEE-B947-88BE-D6AE32BB1441}"/>
              </a:ext>
            </a:extLst>
          </p:cNvPr>
          <p:cNvSpPr>
            <a:spLocks noGrp="1"/>
          </p:cNvSpPr>
          <p:nvPr>
            <p:ph type="title"/>
          </p:nvPr>
        </p:nvSpPr>
        <p:spPr>
          <a:xfrm>
            <a:off x="690880" y="1675901"/>
            <a:ext cx="8675370" cy="595315"/>
          </a:xfrm>
        </p:spPr>
        <p:txBody>
          <a:bodyPr rtlCol="0">
            <a:normAutofit/>
          </a:bodyPr>
          <a:lstStyle/>
          <a:p>
            <a:pPr rtl="0"/>
            <a:r>
              <a:rPr lang="ja-JP" altLang="en-US" sz="3200" dirty="0">
                <a:latin typeface="Microsoft JhengHei UI" panose="020B0604030504040204" pitchFamily="34" charset="-120"/>
                <a:ea typeface="Microsoft JhengHei UI" panose="020B0604030504040204" pitchFamily="34" charset="-120"/>
              </a:rPr>
              <a:t>株式会社笏本縫製　中村啓吾　殿</a:t>
            </a:r>
          </a:p>
        </p:txBody>
      </p:sp>
      <p:pic>
        <p:nvPicPr>
          <p:cNvPr id="21" name="図プレースホルダー 20" descr="星">
            <a:extLst>
              <a:ext uri="{FF2B5EF4-FFF2-40B4-BE49-F238E27FC236}">
                <a16:creationId xmlns:a16="http://schemas.microsoft.com/office/drawing/2014/main" id="{488F7851-88BD-4834-ADA8-7F5EC0EEA493}"/>
              </a:ext>
            </a:extLst>
          </p:cNvPr>
          <p:cNvPicPr>
            <a:picLocks noGrp="1" noChangeAspect="1"/>
          </p:cNvPicPr>
          <p:nvPr>
            <p:ph type="pic" sz="quarter" idx="16"/>
          </p:nvPr>
        </p:nvPicPr>
        <p:blipFill rotWithShape="1">
          <a:blip r:embed="rId3"/>
          <a:srcRect l="383" r="383"/>
          <a:stretch/>
        </p:blipFill>
        <p:spPr>
          <a:xfrm>
            <a:off x="4471416" y="1115555"/>
            <a:ext cx="1115568" cy="411480"/>
          </a:xfrm>
        </p:spPr>
      </p:pic>
      <p:sp>
        <p:nvSpPr>
          <p:cNvPr id="6" name="Christian Lacombe">
            <a:extLst>
              <a:ext uri="{FF2B5EF4-FFF2-40B4-BE49-F238E27FC236}">
                <a16:creationId xmlns:a16="http://schemas.microsoft.com/office/drawing/2014/main" id="{7E42DC84-5D9D-BB48-BDD8-C8418027C254}"/>
              </a:ext>
            </a:extLst>
          </p:cNvPr>
          <p:cNvSpPr>
            <a:spLocks noGrp="1"/>
          </p:cNvSpPr>
          <p:nvPr>
            <p:ph type="body" sz="quarter" idx="11"/>
          </p:nvPr>
        </p:nvSpPr>
        <p:spPr>
          <a:xfrm>
            <a:off x="845820" y="2377276"/>
            <a:ext cx="8365490" cy="3318674"/>
          </a:xfrm>
        </p:spPr>
        <p:txBody>
          <a:bodyPr rtlCol="0">
            <a:normAutofit/>
          </a:bodyPr>
          <a:lstStyle/>
          <a:p>
            <a:pPr algn="l" rtl="0"/>
            <a:r>
              <a:rPr lang="ja-JP" altLang="en-US" sz="1600" dirty="0">
                <a:latin typeface="Microsoft JhengHei UI" panose="020B0604030504040204" pitchFamily="34" charset="-120"/>
                <a:ea typeface="Microsoft JhengHei UI" panose="020B0604030504040204" pitchFamily="34" charset="-120"/>
              </a:rPr>
              <a:t>株式会社笏本縫製の中村</a:t>
            </a:r>
            <a:r>
              <a:rPr lang="ja-JP" altLang="en-US" sz="1600">
                <a:latin typeface="Microsoft JhengHei UI" panose="020B0604030504040204" pitchFamily="34" charset="-120"/>
                <a:ea typeface="Microsoft JhengHei UI" panose="020B0604030504040204" pitchFamily="34" charset="-120"/>
              </a:rPr>
              <a:t>さんを推薦致します</a:t>
            </a:r>
            <a:r>
              <a:rPr lang="en-US" altLang="ja-JP" sz="1600" dirty="0">
                <a:latin typeface="Microsoft JhengHei UI" panose="020B0604030504040204" pitchFamily="34" charset="-120"/>
                <a:ea typeface="Microsoft JhengHei UI" panose="020B0604030504040204" pitchFamily="34" charset="-120"/>
              </a:rPr>
              <a:t>｡</a:t>
            </a:r>
          </a:p>
          <a:p>
            <a:pPr algn="l" rtl="0"/>
            <a:r>
              <a:rPr lang="ja-JP" altLang="en-US" sz="1600" dirty="0">
                <a:latin typeface="Microsoft JhengHei UI" panose="020B0604030504040204" pitchFamily="34" charset="-120"/>
                <a:ea typeface="Microsoft JhengHei UI" panose="020B0604030504040204" pitchFamily="34" charset="-120"/>
              </a:rPr>
              <a:t>笏本縫製さんの</a:t>
            </a:r>
            <a:r>
              <a:rPr lang="en-US" altLang="ja-JP" sz="1600" dirty="0">
                <a:latin typeface="Microsoft JhengHei UI" panose="020B0604030504040204" pitchFamily="34" charset="-120"/>
                <a:ea typeface="Microsoft JhengHei UI" panose="020B0604030504040204" pitchFamily="34" charset="-120"/>
              </a:rPr>
              <a:t>SHAKUNONE</a:t>
            </a:r>
            <a:r>
              <a:rPr lang="ja-JP" altLang="en-US" sz="1600" dirty="0">
                <a:latin typeface="Microsoft JhengHei UI" panose="020B0604030504040204" pitchFamily="34" charset="-120"/>
                <a:ea typeface="Microsoft JhengHei UI" panose="020B0604030504040204" pitchFamily="34" charset="-120"/>
              </a:rPr>
              <a:t>のネクタイを購入させて頂きました</a:t>
            </a:r>
            <a:r>
              <a:rPr lang="en-US" altLang="ja-JP" sz="1600" dirty="0">
                <a:latin typeface="Microsoft JhengHei UI" panose="020B0604030504040204" pitchFamily="34" charset="-120"/>
                <a:ea typeface="Microsoft JhengHei UI" panose="020B0604030504040204" pitchFamily="34" charset="-120"/>
              </a:rPr>
              <a:t>｡</a:t>
            </a:r>
            <a:r>
              <a:rPr lang="ja-JP" altLang="en-US" sz="1600" dirty="0">
                <a:latin typeface="Microsoft JhengHei UI" panose="020B0604030504040204" pitchFamily="34" charset="-120"/>
                <a:ea typeface="Microsoft JhengHei UI" panose="020B0604030504040204" pitchFamily="34" charset="-120"/>
              </a:rPr>
              <a:t>中村さんとネクタイの柄や色を相談させて頂きましたが</a:t>
            </a:r>
            <a:r>
              <a:rPr lang="en-US" altLang="ja-JP" sz="1600" dirty="0">
                <a:latin typeface="Microsoft JhengHei UI" panose="020B0604030504040204" pitchFamily="34" charset="-120"/>
                <a:ea typeface="Microsoft JhengHei UI" panose="020B0604030504040204" pitchFamily="34" charset="-120"/>
              </a:rPr>
              <a:t>､</a:t>
            </a:r>
            <a:r>
              <a:rPr lang="ja-JP" altLang="en-US" sz="1600" dirty="0">
                <a:latin typeface="Microsoft JhengHei UI" panose="020B0604030504040204" pitchFamily="34" charset="-120"/>
                <a:ea typeface="Microsoft JhengHei UI" panose="020B0604030504040204" pitchFamily="34" charset="-120"/>
              </a:rPr>
              <a:t>とても対応が親切でした</a:t>
            </a:r>
            <a:r>
              <a:rPr lang="en-US" altLang="ja-JP" sz="1600" dirty="0">
                <a:latin typeface="Microsoft JhengHei UI" panose="020B0604030504040204" pitchFamily="34" charset="-120"/>
                <a:ea typeface="Microsoft JhengHei UI" panose="020B0604030504040204" pitchFamily="34" charset="-120"/>
              </a:rPr>
              <a:t>｡</a:t>
            </a:r>
            <a:r>
              <a:rPr lang="ja-JP" altLang="en-US" sz="1600" dirty="0">
                <a:latin typeface="Microsoft JhengHei UI" panose="020B0604030504040204" pitchFamily="34" charset="-120"/>
                <a:ea typeface="Microsoft JhengHei UI" panose="020B0604030504040204" pitchFamily="34" charset="-120"/>
              </a:rPr>
              <a:t>私の会社のカラーが紫色と言う事もあり</a:t>
            </a:r>
            <a:r>
              <a:rPr lang="en-US" altLang="ja-JP" sz="1600" dirty="0">
                <a:latin typeface="Microsoft JhengHei UI" panose="020B0604030504040204" pitchFamily="34" charset="-120"/>
                <a:ea typeface="Microsoft JhengHei UI" panose="020B0604030504040204" pitchFamily="34" charset="-120"/>
              </a:rPr>
              <a:t>､</a:t>
            </a:r>
            <a:r>
              <a:rPr lang="ja-JP" altLang="en-US" sz="1600" dirty="0">
                <a:latin typeface="Microsoft JhengHei UI" panose="020B0604030504040204" pitchFamily="34" charset="-120"/>
                <a:ea typeface="Microsoft JhengHei UI" panose="020B0604030504040204" pitchFamily="34" charset="-120"/>
              </a:rPr>
              <a:t>紫のネクタイを選ばせて頂きました</a:t>
            </a:r>
            <a:r>
              <a:rPr lang="en-US" altLang="ja-JP" sz="1600" dirty="0">
                <a:latin typeface="Microsoft JhengHei UI" panose="020B0604030504040204" pitchFamily="34" charset="-120"/>
                <a:ea typeface="Microsoft JhengHei UI" panose="020B0604030504040204" pitchFamily="34" charset="-120"/>
              </a:rPr>
              <a:t>｡</a:t>
            </a:r>
            <a:r>
              <a:rPr lang="ja-JP" altLang="en-US" sz="1600" dirty="0">
                <a:latin typeface="Microsoft JhengHei UI" panose="020B0604030504040204" pitchFamily="34" charset="-120"/>
                <a:ea typeface="Microsoft JhengHei UI" panose="020B0604030504040204" pitchFamily="34" charset="-120"/>
              </a:rPr>
              <a:t>商品が届きネクタイの色や肌触りがとても良く着け心地も最高でした</a:t>
            </a:r>
            <a:r>
              <a:rPr lang="en-US" altLang="ja-JP" sz="1600" dirty="0">
                <a:latin typeface="Microsoft JhengHei UI" panose="020B0604030504040204" pitchFamily="34" charset="-120"/>
                <a:ea typeface="Microsoft JhengHei UI" panose="020B0604030504040204" pitchFamily="34" charset="-120"/>
              </a:rPr>
              <a:t>｡</a:t>
            </a:r>
            <a:r>
              <a:rPr lang="ja-JP" altLang="en-US" sz="1600" dirty="0">
                <a:latin typeface="Microsoft JhengHei UI" panose="020B0604030504040204" pitchFamily="34" charset="-120"/>
                <a:ea typeface="Microsoft JhengHei UI" panose="020B0604030504040204" pitchFamily="34" charset="-120"/>
              </a:rPr>
              <a:t>社内でもネクタイの色が綺麗ですね</a:t>
            </a:r>
            <a:r>
              <a:rPr lang="en-US" altLang="ja-JP" sz="1600" dirty="0">
                <a:latin typeface="Microsoft JhengHei UI" panose="020B0604030504040204" pitchFamily="34" charset="-120"/>
                <a:ea typeface="Microsoft JhengHei UI" panose="020B0604030504040204" pitchFamily="34" charset="-120"/>
              </a:rPr>
              <a:t>‼</a:t>
            </a:r>
            <a:r>
              <a:rPr lang="ja-JP" altLang="en-US" sz="1600" dirty="0">
                <a:latin typeface="Microsoft JhengHei UI" panose="020B0604030504040204" pitchFamily="34" charset="-120"/>
                <a:ea typeface="Microsoft JhengHei UI" panose="020B0604030504040204" pitchFamily="34" charset="-120"/>
              </a:rPr>
              <a:t>と言われています</a:t>
            </a:r>
            <a:r>
              <a:rPr lang="en-US" altLang="ja-JP" sz="1600" dirty="0">
                <a:latin typeface="Microsoft JhengHei UI" panose="020B0604030504040204" pitchFamily="34" charset="-120"/>
                <a:ea typeface="Microsoft JhengHei UI" panose="020B0604030504040204" pitchFamily="34" charset="-120"/>
              </a:rPr>
              <a:t>｡</a:t>
            </a:r>
            <a:r>
              <a:rPr lang="ja-JP" altLang="en-US" sz="1600" dirty="0">
                <a:latin typeface="Microsoft JhengHei UI" panose="020B0604030504040204" pitchFamily="34" charset="-120"/>
                <a:ea typeface="Microsoft JhengHei UI" panose="020B0604030504040204" pitchFamily="34" charset="-120"/>
              </a:rPr>
              <a:t>中村さんにお聞きしネクタイを購入できて良かったです</a:t>
            </a:r>
            <a:r>
              <a:rPr lang="en-US" altLang="ja-JP" sz="1600" dirty="0">
                <a:latin typeface="Microsoft JhengHei UI" panose="020B0604030504040204" pitchFamily="34" charset="-120"/>
                <a:ea typeface="Microsoft JhengHei UI" panose="020B0604030504040204" pitchFamily="34" charset="-120"/>
              </a:rPr>
              <a:t>｡</a:t>
            </a:r>
            <a:r>
              <a:rPr lang="ja-JP" altLang="en-US" sz="1600" dirty="0">
                <a:latin typeface="Microsoft JhengHei UI" panose="020B0604030504040204" pitchFamily="34" charset="-120"/>
                <a:ea typeface="Microsoft JhengHei UI" panose="020B0604030504040204" pitchFamily="34" charset="-120"/>
              </a:rPr>
              <a:t>今回は自分のネクタイで購入しましたがプレゼントにも最適なのでプレゼントでの購入をしたいです</a:t>
            </a:r>
            <a:r>
              <a:rPr lang="en-US" altLang="ja-JP" sz="1600" dirty="0">
                <a:latin typeface="Microsoft JhengHei UI" panose="020B0604030504040204" pitchFamily="34" charset="-120"/>
                <a:ea typeface="Microsoft JhengHei UI" panose="020B0604030504040204" pitchFamily="34" charset="-120"/>
              </a:rPr>
              <a:t>｡</a:t>
            </a:r>
            <a:endParaRPr lang="en-US" altLang="ja-JP" sz="1600" dirty="0"/>
          </a:p>
          <a:p>
            <a:pPr algn="l" rtl="0"/>
            <a:r>
              <a:rPr lang="ja-JP" altLang="en-US" sz="1600" dirty="0">
                <a:latin typeface="Microsoft JhengHei UI" panose="020B0604030504040204" pitchFamily="34" charset="-120"/>
                <a:ea typeface="Microsoft JhengHei UI" panose="020B0604030504040204" pitchFamily="34" charset="-120"/>
              </a:rPr>
              <a:t>最高のネクタイありがとうございました</a:t>
            </a:r>
            <a:r>
              <a:rPr lang="en-US" altLang="ja-JP" sz="1600" dirty="0">
                <a:latin typeface="Microsoft JhengHei UI" panose="020B0604030504040204" pitchFamily="34" charset="-120"/>
                <a:ea typeface="Microsoft JhengHei UI" panose="020B0604030504040204" pitchFamily="34" charset="-120"/>
              </a:rPr>
              <a:t>｡</a:t>
            </a:r>
            <a:r>
              <a:rPr lang="ja-JP" altLang="en-US" sz="1600" dirty="0">
                <a:latin typeface="Microsoft JhengHei UI" panose="020B0604030504040204" pitchFamily="34" charset="-120"/>
                <a:ea typeface="Microsoft JhengHei UI" panose="020B0604030504040204" pitchFamily="34" charset="-120"/>
              </a:rPr>
              <a:t>中村さんを推薦致します</a:t>
            </a:r>
            <a:r>
              <a:rPr lang="en-US" altLang="ja-JP" sz="1600" dirty="0">
                <a:latin typeface="Microsoft JhengHei UI" panose="020B0604030504040204" pitchFamily="34" charset="-120"/>
                <a:ea typeface="Microsoft JhengHei UI" panose="020B0604030504040204" pitchFamily="34" charset="-120"/>
              </a:rPr>
              <a:t>｡</a:t>
            </a:r>
          </a:p>
        </p:txBody>
      </p:sp>
      <p:sp>
        <p:nvSpPr>
          <p:cNvPr id="10" name="20XX 年 6 月 4 日">
            <a:extLst>
              <a:ext uri="{FF2B5EF4-FFF2-40B4-BE49-F238E27FC236}">
                <a16:creationId xmlns:a16="http://schemas.microsoft.com/office/drawing/2014/main" id="{8662A95D-9BF5-554F-9E5A-1DDA890463E8}"/>
              </a:ext>
            </a:extLst>
          </p:cNvPr>
          <p:cNvSpPr>
            <a:spLocks noGrp="1"/>
          </p:cNvSpPr>
          <p:nvPr>
            <p:ph type="body" sz="quarter" idx="15"/>
          </p:nvPr>
        </p:nvSpPr>
        <p:spPr>
          <a:xfrm>
            <a:off x="1998665" y="5558219"/>
            <a:ext cx="3127375" cy="428061"/>
          </a:xfrm>
        </p:spPr>
        <p:txBody>
          <a:bodyPr rtlCol="0"/>
          <a:lstStyle/>
          <a:p>
            <a:pPr rtl="0"/>
            <a:r>
              <a:rPr lang="ja-JP" altLang="en-US" sz="1400" b="1" dirty="0">
                <a:latin typeface="Microsoft JhengHei UI" panose="020B0604030504040204" pitchFamily="34" charset="-120"/>
                <a:ea typeface="Microsoft JhengHei UI" panose="020B0604030504040204" pitchFamily="34" charset="-120"/>
              </a:rPr>
              <a:t>令和</a:t>
            </a:r>
            <a:r>
              <a:rPr lang="en-US" altLang="ja-JP" sz="1400" b="1" dirty="0">
                <a:latin typeface="Microsoft JhengHei UI" panose="020B0604030504040204" pitchFamily="34" charset="-120"/>
                <a:ea typeface="Microsoft JhengHei UI" panose="020B0604030504040204" pitchFamily="34" charset="-120"/>
              </a:rPr>
              <a:t>5 </a:t>
            </a:r>
            <a:r>
              <a:rPr lang="ja-JP" altLang="en-US" sz="1400" b="1" dirty="0">
                <a:latin typeface="Microsoft JhengHei UI" panose="020B0604030504040204" pitchFamily="34" charset="-120"/>
                <a:ea typeface="Microsoft JhengHei UI" panose="020B0604030504040204" pitchFamily="34" charset="-120"/>
              </a:rPr>
              <a:t>年 </a:t>
            </a:r>
            <a:r>
              <a:rPr lang="en-US" altLang="ja-JP" sz="1400" b="1" dirty="0">
                <a:latin typeface="Microsoft JhengHei UI" panose="020B0604030504040204" pitchFamily="34" charset="-120"/>
                <a:ea typeface="Microsoft JhengHei UI" panose="020B0604030504040204" pitchFamily="34" charset="-120"/>
              </a:rPr>
              <a:t>2 </a:t>
            </a:r>
            <a:r>
              <a:rPr lang="ja-JP" altLang="en-US" sz="1400" b="1" dirty="0">
                <a:latin typeface="Microsoft JhengHei UI" panose="020B0604030504040204" pitchFamily="34" charset="-120"/>
                <a:ea typeface="Microsoft JhengHei UI" panose="020B0604030504040204" pitchFamily="34" charset="-120"/>
              </a:rPr>
              <a:t>月 </a:t>
            </a:r>
            <a:r>
              <a:rPr lang="en-US" altLang="ja-JP" sz="1400" b="1" dirty="0">
                <a:latin typeface="Microsoft JhengHei UI" panose="020B0604030504040204" pitchFamily="34" charset="-120"/>
                <a:ea typeface="Microsoft JhengHei UI" panose="020B0604030504040204" pitchFamily="34" charset="-120"/>
              </a:rPr>
              <a:t>7 </a:t>
            </a:r>
            <a:r>
              <a:rPr lang="ja-JP" altLang="en-US" sz="1400" b="1" dirty="0">
                <a:latin typeface="Microsoft JhengHei UI" panose="020B0604030504040204" pitchFamily="34" charset="-120"/>
                <a:ea typeface="Microsoft JhengHei UI" panose="020B0604030504040204" pitchFamily="34" charset="-120"/>
              </a:rPr>
              <a:t>日</a:t>
            </a:r>
          </a:p>
        </p:txBody>
      </p:sp>
      <p:sp>
        <p:nvSpPr>
          <p:cNvPr id="9" name="日付">
            <a:extLst>
              <a:ext uri="{FF2B5EF4-FFF2-40B4-BE49-F238E27FC236}">
                <a16:creationId xmlns:a16="http://schemas.microsoft.com/office/drawing/2014/main" id="{86BA2A65-AE1C-7846-A1E5-42C8503BA443}"/>
              </a:ext>
            </a:extLst>
          </p:cNvPr>
          <p:cNvSpPr>
            <a:spLocks noGrp="1"/>
          </p:cNvSpPr>
          <p:nvPr>
            <p:ph type="body" sz="quarter" idx="14"/>
          </p:nvPr>
        </p:nvSpPr>
        <p:spPr>
          <a:xfrm>
            <a:off x="5505450" y="5695950"/>
            <a:ext cx="3333053" cy="840403"/>
          </a:xfrm>
        </p:spPr>
        <p:txBody>
          <a:bodyPr rtlCol="0"/>
          <a:lstStyle/>
          <a:p>
            <a:pPr rtl="0"/>
            <a:r>
              <a:rPr lang="ja-JP" altLang="en-US" sz="1600" b="1" dirty="0">
                <a:latin typeface="Microsoft JhengHei UI" panose="020B0604030504040204" pitchFamily="34" charset="-120"/>
                <a:ea typeface="Microsoft JhengHei UI" panose="020B0604030504040204" pitchFamily="34" charset="-120"/>
              </a:rPr>
              <a:t>株式会社協心工業　関本憲生</a:t>
            </a:r>
            <a:endParaRPr lang="en-US" altLang="ja-JP" sz="1600" b="1" dirty="0">
              <a:latin typeface="Microsoft JhengHei UI" panose="020B0604030504040204" pitchFamily="34" charset="-120"/>
              <a:ea typeface="Microsoft JhengHei UI" panose="020B0604030504040204" pitchFamily="34" charset="-120"/>
            </a:endParaRPr>
          </a:p>
        </p:txBody>
      </p:sp>
    </p:spTree>
    <p:extLst>
      <p:ext uri="{BB962C8B-B14F-4D97-AF65-F5344CB8AC3E}">
        <p14:creationId xmlns:p14="http://schemas.microsoft.com/office/powerpoint/2010/main" val="3071092680"/>
      </p:ext>
    </p:extLst>
  </p:cSld>
  <p:clrMapOvr>
    <a:masterClrMapping/>
  </p:clrMapOvr>
</p:sld>
</file>

<file path=ppt/theme/theme1.xml><?xml version="1.0" encoding="utf-8"?>
<a:theme xmlns:a="http://schemas.openxmlformats.org/drawingml/2006/main" name="Office テーマ">
  <a:themeElements>
    <a:clrScheme name="Certificate of Scholarship">
      <a:dk1>
        <a:srgbClr val="000000"/>
      </a:dk1>
      <a:lt1>
        <a:srgbClr val="FFFFFF"/>
      </a:lt1>
      <a:dk2>
        <a:srgbClr val="696464"/>
      </a:dk2>
      <a:lt2>
        <a:srgbClr val="C3B8B4"/>
      </a:lt2>
      <a:accent1>
        <a:srgbClr val="E55956"/>
      </a:accent1>
      <a:accent2>
        <a:srgbClr val="B14647"/>
      </a:accent2>
      <a:accent3>
        <a:srgbClr val="3E3432"/>
      </a:accent3>
      <a:accent4>
        <a:srgbClr val="FB625F"/>
      </a:accent4>
      <a:accent5>
        <a:srgbClr val="168485"/>
      </a:accent5>
      <a:accent6>
        <a:srgbClr val="006588"/>
      </a:accent6>
      <a:hlink>
        <a:srgbClr val="CC9900"/>
      </a:hlink>
      <a:folHlink>
        <a:srgbClr val="96A9A9"/>
      </a:folHlink>
    </a:clrScheme>
    <a:fontScheme name="Custom 6">
      <a:majorFont>
        <a:latin typeface="Gill Sans MT"/>
        <a:ea typeface=""/>
        <a:cs typeface=""/>
      </a:majorFont>
      <a:minorFont>
        <a:latin typeface="Georgia"/>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52263583_TF02895265_Win32" id="{56B1CFE8-F625-47DD-B837-2FA37034B448}" vid="{30353D62-E4F1-4144-A0A1-1060B0B5D2C4}"/>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_ip_UnifiedCompliancePolicyProperties xmlns="http://schemas.microsoft.com/sharepoint/v3" xsi:nil="true"/>
    <TaxCatchAll xmlns="230e9df3-be65-4c73-a93b-d1236ebd677e"/>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8" ma:contentTypeDescription="Create a new document." ma:contentTypeScope="" ma:versionID="27a416adda3cf0f491a4f548a2367a54">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2ef98d826045059a9b3c156985e150db"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element ref="ns1:_ip_UnifiedCompliancePolicyProperties" minOccurs="0"/>
                <xsd:element ref="ns1:_ip_UnifiedCompliancePolicyUIAction" minOccurs="0"/>
                <xsd:element ref="ns2:Image" minOccurs="0"/>
                <xsd:element ref="ns4: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element name="Image" ma:index="22" nillable="true" ma:displayName="Image" ma:format="Image" ma:internalName="Image">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AE7E590-2B19-426F-B030-B3BE65C3E734}">
  <ds:schemaRefs>
    <ds:schemaRef ds:uri="http://purl.org/dc/terms/"/>
    <ds:schemaRef ds:uri="http://purl.org/dc/elements/1.1/"/>
    <ds:schemaRef ds:uri="http://purl.org/dc/dcmitype/"/>
    <ds:schemaRef ds:uri="http://schemas.microsoft.com/office/infopath/2007/PartnerControls"/>
    <ds:schemaRef ds:uri="http://schemas.microsoft.com/office/2006/documentManagement/types"/>
    <ds:schemaRef ds:uri="http://schemas.openxmlformats.org/package/2006/metadata/core-properties"/>
    <ds:schemaRef ds:uri="http://schemas.microsoft.com/sharepoint/v3"/>
    <ds:schemaRef ds:uri="230e9df3-be65-4c73-a93b-d1236ebd677e"/>
    <ds:schemaRef ds:uri="http://schemas.microsoft.com/office/2006/metadata/properties"/>
    <ds:schemaRef ds:uri="16c05727-aa75-4e4a-9b5f-8a80a1165891"/>
    <ds:schemaRef ds:uri="71af3243-3dd4-4a8d-8c0d-dd76da1f02a5"/>
    <ds:schemaRef ds:uri="http://www.w3.org/XML/1998/namespace"/>
  </ds:schemaRefs>
</ds:datastoreItem>
</file>

<file path=customXml/itemProps2.xml><?xml version="1.0" encoding="utf-8"?>
<ds:datastoreItem xmlns:ds="http://schemas.openxmlformats.org/officeDocument/2006/customXml" ds:itemID="{3D48541D-4E0C-47F7-8FE9-80A7836D9D7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296F365-A8FB-4771-B5A5-049B27B9804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成績証書</Template>
  <TotalTime>32</TotalTime>
  <Words>161</Words>
  <Application>Microsoft Office PowerPoint</Application>
  <PresentationFormat>ユーザー設定</PresentationFormat>
  <Paragraphs>7</Paragraphs>
  <Slides>1</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Microsoft JhengHei UI</vt:lpstr>
      <vt:lpstr>Arial</vt:lpstr>
      <vt:lpstr>Century Gothic</vt:lpstr>
      <vt:lpstr>Office テーマ</vt:lpstr>
      <vt:lpstr>株式会社笏本縫製　中村啓吾　殿</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株式会社笏本縫製　中村啓吾　様</dc:title>
  <dc:creator>sekimoto n</dc:creator>
  <cp:lastModifiedBy>sekimoto n</cp:lastModifiedBy>
  <cp:revision>1</cp:revision>
  <dcterms:created xsi:type="dcterms:W3CDTF">2023-02-07T07:25:44Z</dcterms:created>
  <dcterms:modified xsi:type="dcterms:W3CDTF">2023-02-07T08:04:46Z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