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6"/>
  </p:notesMasterIdLst>
  <p:handoutMasterIdLst>
    <p:handoutMasterId r:id="rId7"/>
  </p:handoutMasterIdLst>
  <p:sldIdLst>
    <p:sldId id="256" r:id="rId5"/>
  </p:sldIdLst>
  <p:sldSz cx="10058400" cy="7772400"/>
  <p:notesSz cx="6858000" cy="9144000"/>
  <p:defaultTextStyle>
    <a:defPPr rtl="0">
      <a:defRPr lang="ja-jp"/>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3937"/>
    <a:srgbClr val="BC4B4B"/>
    <a:srgbClr val="FC625F"/>
    <a:srgbClr val="C6BAB5"/>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48"/>
  </p:normalViewPr>
  <p:slideViewPr>
    <p:cSldViewPr snapToGrid="0" snapToObjects="1">
      <p:cViewPr varScale="1">
        <p:scale>
          <a:sx n="101" d="100"/>
          <a:sy n="101" d="100"/>
        </p:scale>
        <p:origin x="1608" y="114"/>
      </p:cViewPr>
      <p:guideLst/>
    </p:cSldViewPr>
  </p:slideViewPr>
  <p:notesTextViewPr>
    <p:cViewPr>
      <p:scale>
        <a:sx n="1" d="1"/>
        <a:sy n="1" d="1"/>
      </p:scale>
      <p:origin x="0" y="0"/>
    </p:cViewPr>
  </p:notesTextViewPr>
  <p:notesViewPr>
    <p:cSldViewPr snapToGrid="0" snapToObjects="1">
      <p:cViewPr varScale="1">
        <p:scale>
          <a:sx n="88" d="100"/>
          <a:sy n="88" d="100"/>
        </p:scale>
        <p:origin x="379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ekimoto n" userId="83d32cb2471b8474" providerId="LiveId" clId="{38D33366-8C37-4382-B2CB-86E1C96183A2}"/>
    <pc:docChg chg="undo custSel modSld">
      <pc:chgData name="sekimoto n" userId="83d32cb2471b8474" providerId="LiveId" clId="{38D33366-8C37-4382-B2CB-86E1C96183A2}" dt="2023-02-23T08:51:19.288" v="3364"/>
      <pc:docMkLst>
        <pc:docMk/>
      </pc:docMkLst>
      <pc:sldChg chg="addSp delSp modSp mod">
        <pc:chgData name="sekimoto n" userId="83d32cb2471b8474" providerId="LiveId" clId="{38D33366-8C37-4382-B2CB-86E1C96183A2}" dt="2023-02-23T08:51:19.288" v="3364"/>
        <pc:sldMkLst>
          <pc:docMk/>
          <pc:sldMk cId="3071092680" sldId="256"/>
        </pc:sldMkLst>
        <pc:spChg chg="add del mod">
          <ac:chgData name="sekimoto n" userId="83d32cb2471b8474" providerId="LiveId" clId="{38D33366-8C37-4382-B2CB-86E1C96183A2}" dt="2023-02-07T07:53:24.275" v="1667" actId="21"/>
          <ac:spMkLst>
            <pc:docMk/>
            <pc:sldMk cId="3071092680" sldId="256"/>
            <ac:spMk id="3" creationId="{B8980842-119F-64BD-4B06-8B347241108E}"/>
          </ac:spMkLst>
        </pc:spChg>
        <pc:spChg chg="mod">
          <ac:chgData name="sekimoto n" userId="83d32cb2471b8474" providerId="LiveId" clId="{38D33366-8C37-4382-B2CB-86E1C96183A2}" dt="2023-02-23T08:51:19.288" v="3364"/>
          <ac:spMkLst>
            <pc:docMk/>
            <pc:sldMk cId="3071092680" sldId="256"/>
            <ac:spMk id="4" creationId="{6CE66C72-8BEE-B947-88BE-D6AE32BB1441}"/>
          </ac:spMkLst>
        </pc:spChg>
        <pc:spChg chg="del mod">
          <ac:chgData name="sekimoto n" userId="83d32cb2471b8474" providerId="LiveId" clId="{38D33366-8C37-4382-B2CB-86E1C96183A2}" dt="2023-02-07T08:01:28.878" v="1848" actId="21"/>
          <ac:spMkLst>
            <pc:docMk/>
            <pc:sldMk cId="3071092680" sldId="256"/>
            <ac:spMk id="5" creationId="{9E9660E2-F05F-4D4C-9E31-E8A668CA1872}"/>
          </ac:spMkLst>
        </pc:spChg>
        <pc:spChg chg="add del mod">
          <ac:chgData name="sekimoto n" userId="83d32cb2471b8474" providerId="LiveId" clId="{38D33366-8C37-4382-B2CB-86E1C96183A2}" dt="2023-02-22T00:50:31.282" v="3349"/>
          <ac:spMkLst>
            <pc:docMk/>
            <pc:sldMk cId="3071092680" sldId="256"/>
            <ac:spMk id="6" creationId="{7E42DC84-5D9D-BB48-BDD8-C8418027C254}"/>
          </ac:spMkLst>
        </pc:spChg>
        <pc:spChg chg="del mod">
          <ac:chgData name="sekimoto n" userId="83d32cb2471b8474" providerId="LiveId" clId="{38D33366-8C37-4382-B2CB-86E1C96183A2}" dt="2023-02-07T08:00:57.432" v="1843" actId="21"/>
          <ac:spMkLst>
            <pc:docMk/>
            <pc:sldMk cId="3071092680" sldId="256"/>
            <ac:spMk id="8" creationId="{6886D0F9-E1DE-6548-8686-07462DB41898}"/>
          </ac:spMkLst>
        </pc:spChg>
        <pc:spChg chg="mod">
          <ac:chgData name="sekimoto n" userId="83d32cb2471b8474" providerId="LiveId" clId="{38D33366-8C37-4382-B2CB-86E1C96183A2}" dt="2023-02-07T07:58:35.142" v="1821" actId="14100"/>
          <ac:spMkLst>
            <pc:docMk/>
            <pc:sldMk cId="3071092680" sldId="256"/>
            <ac:spMk id="9" creationId="{86BA2A65-AE1C-7846-A1E5-42C8503BA443}"/>
          </ac:spMkLst>
        </pc:spChg>
        <pc:spChg chg="mod">
          <ac:chgData name="sekimoto n" userId="83d32cb2471b8474" providerId="LiveId" clId="{38D33366-8C37-4382-B2CB-86E1C96183A2}" dt="2023-02-22T00:50:40.718" v="3355"/>
          <ac:spMkLst>
            <pc:docMk/>
            <pc:sldMk cId="3071092680" sldId="256"/>
            <ac:spMk id="10" creationId="{8662A95D-9BF5-554F-9E5A-1DDA890463E8}"/>
          </ac:spMkLst>
        </pc:spChg>
        <pc:spChg chg="add del mod">
          <ac:chgData name="sekimoto n" userId="83d32cb2471b8474" providerId="LiveId" clId="{38D33366-8C37-4382-B2CB-86E1C96183A2}" dt="2023-02-07T08:01:44.857" v="1849" actId="21"/>
          <ac:spMkLst>
            <pc:docMk/>
            <pc:sldMk cId="3071092680" sldId="256"/>
            <ac:spMk id="11" creationId="{661D0225-E3A1-579E-24F5-77ABD7339542}"/>
          </ac:spMkLst>
        </pc:spChg>
        <pc:picChg chg="del">
          <ac:chgData name="sekimoto n" userId="83d32cb2471b8474" providerId="LiveId" clId="{38D33366-8C37-4382-B2CB-86E1C96183A2}" dt="2023-02-07T07:55:30.779" v="1687" actId="478"/>
          <ac:picMkLst>
            <pc:docMk/>
            <pc:sldMk cId="3071092680" sldId="256"/>
            <ac:picMk id="32" creationId="{01D5FC8E-E5E8-43FE-A4D6-1C89AE0E3228}"/>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D543975A-4ED4-4A0F-9AE3-B8C8E1EB605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ja-JP" altLang="en-US">
              <a:latin typeface="Microsoft JhengHei UI" panose="020B0604030504040204" pitchFamily="34" charset="-120"/>
              <a:ea typeface="Microsoft JhengHei UI" panose="020B0604030504040204" pitchFamily="34" charset="-120"/>
            </a:endParaRPr>
          </a:p>
        </p:txBody>
      </p:sp>
      <p:sp>
        <p:nvSpPr>
          <p:cNvPr id="3" name="日付プレースホルダー 2">
            <a:extLst>
              <a:ext uri="{FF2B5EF4-FFF2-40B4-BE49-F238E27FC236}">
                <a16:creationId xmlns:a16="http://schemas.microsoft.com/office/drawing/2014/main" id="{CE2CCBB8-0047-4A3C-A153-0DEFE244433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518ED790-64FD-453D-B2C1-FC2D8F82D624}" type="datetime1">
              <a:rPr lang="ja-JP" altLang="en-US" smtClean="0">
                <a:latin typeface="Microsoft JhengHei UI" panose="020B0604030504040204" pitchFamily="34" charset="-120"/>
                <a:ea typeface="Microsoft JhengHei UI" panose="020B0604030504040204" pitchFamily="34" charset="-120"/>
              </a:rPr>
              <a:t>2023/2/23</a:t>
            </a:fld>
            <a:endParaRPr lang="ja-JP" altLang="en-US" dirty="0">
              <a:latin typeface="Microsoft JhengHei UI" panose="020B0604030504040204" pitchFamily="34" charset="-120"/>
              <a:ea typeface="Microsoft JhengHei UI" panose="020B0604030504040204" pitchFamily="34" charset="-120"/>
            </a:endParaRPr>
          </a:p>
        </p:txBody>
      </p:sp>
      <p:sp>
        <p:nvSpPr>
          <p:cNvPr id="4" name="フッター プレースホルダー 3">
            <a:extLst>
              <a:ext uri="{FF2B5EF4-FFF2-40B4-BE49-F238E27FC236}">
                <a16:creationId xmlns:a16="http://schemas.microsoft.com/office/drawing/2014/main" id="{4844AA64-D0E7-4B7A-8273-E699DFCD407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ja-JP" altLang="en-US">
              <a:latin typeface="Microsoft JhengHei UI" panose="020B0604030504040204" pitchFamily="34" charset="-120"/>
              <a:ea typeface="Microsoft JhengHei UI" panose="020B0604030504040204" pitchFamily="34" charset="-120"/>
            </a:endParaRPr>
          </a:p>
        </p:txBody>
      </p:sp>
      <p:sp>
        <p:nvSpPr>
          <p:cNvPr id="5" name="スライド番号プレースホルダー 4">
            <a:extLst>
              <a:ext uri="{FF2B5EF4-FFF2-40B4-BE49-F238E27FC236}">
                <a16:creationId xmlns:a16="http://schemas.microsoft.com/office/drawing/2014/main" id="{D03FDED0-30B6-42D4-8142-AF0CF58D226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EBB3478-8A8E-454F-8AF5-07F38ABE3420}" type="slidenum">
              <a:rPr lang="en-US" altLang="ja-JP" smtClean="0">
                <a:latin typeface="Microsoft JhengHei UI" panose="020B0604030504040204" pitchFamily="34" charset="-120"/>
                <a:ea typeface="Microsoft JhengHei UI" panose="020B0604030504040204" pitchFamily="34" charset="-120"/>
              </a:rPr>
              <a:t>‹#›</a:t>
            </a:fld>
            <a:endParaRPr lang="ja-JP" altLang="en-US">
              <a:latin typeface="Microsoft JhengHei UI" panose="020B0604030504040204" pitchFamily="34" charset="-120"/>
              <a:ea typeface="Microsoft JhengHei UI" panose="020B0604030504040204" pitchFamily="34" charset="-120"/>
            </a:endParaRPr>
          </a:p>
        </p:txBody>
      </p:sp>
    </p:spTree>
    <p:extLst>
      <p:ext uri="{BB962C8B-B14F-4D97-AF65-F5344CB8AC3E}">
        <p14:creationId xmlns:p14="http://schemas.microsoft.com/office/powerpoint/2010/main" val="17819105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Microsoft JhengHei UI" panose="020B0604030504040204" pitchFamily="34" charset="-120"/>
                <a:ea typeface="Microsoft JhengHei UI" panose="020B0604030504040204" pitchFamily="34" charset="-120"/>
              </a:defRPr>
            </a:lvl1pPr>
          </a:lstStyle>
          <a:p>
            <a:endParaRPr lang="ja-JP" altLang="en-US" noProof="0">
              <a:latin typeface="Microsoft JhengHei UI" panose="020B0604030504040204" pitchFamily="34" charset="-120"/>
              <a:ea typeface="Microsoft JhengHei UI" panose="020B0604030504040204" pitchFamily="34" charset="-120"/>
            </a:endParaRPr>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Microsoft JhengHei UI" panose="020B0604030504040204" pitchFamily="34" charset="-120"/>
                <a:ea typeface="Microsoft JhengHei UI" panose="020B0604030504040204" pitchFamily="34" charset="-120"/>
              </a:defRPr>
            </a:lvl1pPr>
          </a:lstStyle>
          <a:p>
            <a:fld id="{37353BF4-6EAB-4D4F-AC57-264368C9B07E}" type="datetime1">
              <a:rPr lang="ja-JP" altLang="en-US" smtClean="0"/>
              <a:pPr/>
              <a:t>2023/2/23</a:t>
            </a:fld>
            <a:endParaRPr lang="ja-JP" altLang="en-US" dirty="0"/>
          </a:p>
        </p:txBody>
      </p:sp>
      <p:sp>
        <p:nvSpPr>
          <p:cNvPr id="4" name="スライド イメージ プレースホルダー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pPr rtl="0"/>
            <a:endParaRPr lang="ja-JP" altLang="en-US" noProof="0"/>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ja-JP" altLang="en-US" noProof="0" dirty="0"/>
              <a:t>クリックしてマスター テキストのスタイルを編集</a:t>
            </a:r>
          </a:p>
          <a:p>
            <a:pPr lvl="1" rtl="0"/>
            <a:r>
              <a:rPr lang="ja-JP" altLang="en-US" noProof="0" dirty="0"/>
              <a:t>第 </a:t>
            </a:r>
            <a:r>
              <a:rPr lang="en-US" altLang="ja-JP" noProof="0" dirty="0"/>
              <a:t>2 </a:t>
            </a:r>
            <a:r>
              <a:rPr lang="ja-JP" altLang="en-US" noProof="0" dirty="0"/>
              <a:t>レベル</a:t>
            </a:r>
          </a:p>
          <a:p>
            <a:pPr lvl="2" rtl="0"/>
            <a:r>
              <a:rPr lang="ja-JP" altLang="en-US" noProof="0" dirty="0"/>
              <a:t>第 </a:t>
            </a:r>
            <a:r>
              <a:rPr lang="en-US" altLang="ja-JP" noProof="0" dirty="0"/>
              <a:t>3 </a:t>
            </a:r>
            <a:r>
              <a:rPr lang="ja-JP" altLang="en-US" noProof="0" dirty="0"/>
              <a:t>レベル</a:t>
            </a:r>
          </a:p>
          <a:p>
            <a:pPr lvl="3" rtl="0"/>
            <a:r>
              <a:rPr lang="ja-JP" altLang="en-US" noProof="0" dirty="0"/>
              <a:t>第 </a:t>
            </a:r>
            <a:r>
              <a:rPr lang="en-US" altLang="ja-JP" noProof="0" dirty="0"/>
              <a:t>4 </a:t>
            </a:r>
            <a:r>
              <a:rPr lang="ja-JP" altLang="en-US" noProof="0" dirty="0"/>
              <a:t>レベル</a:t>
            </a:r>
          </a:p>
          <a:p>
            <a:pPr lvl="4" rtl="0"/>
            <a:r>
              <a:rPr lang="ja-JP" altLang="en-US" noProof="0" dirty="0"/>
              <a:t>第 </a:t>
            </a:r>
            <a:r>
              <a:rPr lang="en-US" altLang="ja-JP" noProof="0" dirty="0"/>
              <a:t>5 </a:t>
            </a:r>
            <a:r>
              <a:rPr lang="ja-JP" altLang="en-US" noProof="0" dirty="0"/>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Microsoft JhengHei UI" panose="020B0604030504040204" pitchFamily="34" charset="-120"/>
                <a:ea typeface="Microsoft JhengHei UI" panose="020B0604030504040204" pitchFamily="34" charset="-120"/>
              </a:defRPr>
            </a:lvl1pPr>
          </a:lstStyle>
          <a:p>
            <a:endParaRPr lang="ja-JP" altLang="en-US" noProof="0">
              <a:latin typeface="Microsoft JhengHei UI" panose="020B0604030504040204" pitchFamily="34" charset="-120"/>
              <a:ea typeface="Microsoft JhengHei UI" panose="020B0604030504040204" pitchFamily="34" charset="-120"/>
            </a:endParaRPr>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Microsoft JhengHei UI" panose="020B0604030504040204" pitchFamily="34" charset="-120"/>
                <a:ea typeface="Microsoft JhengHei UI" panose="020B0604030504040204" pitchFamily="34" charset="-120"/>
              </a:defRPr>
            </a:lvl1pPr>
          </a:lstStyle>
          <a:p>
            <a:fld id="{9B09F159-03C9-4AD2-A060-5F33E996BB53}" type="slidenum">
              <a:rPr lang="en-US" altLang="ja-JP" noProof="0" smtClean="0"/>
              <a:pPr/>
              <a:t>‹#›</a:t>
            </a:fld>
            <a:endParaRPr lang="ja-JP" altLang="en-US" noProof="0">
              <a:latin typeface="Microsoft JhengHei UI" panose="020B0604030504040204" pitchFamily="34" charset="-120"/>
              <a:ea typeface="Microsoft JhengHei UI" panose="020B0604030504040204" pitchFamily="34" charset="-120"/>
            </a:endParaRPr>
          </a:p>
        </p:txBody>
      </p:sp>
    </p:spTree>
    <p:extLst>
      <p:ext uri="{BB962C8B-B14F-4D97-AF65-F5344CB8AC3E}">
        <p14:creationId xmlns:p14="http://schemas.microsoft.com/office/powerpoint/2010/main" val="385332040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1pPr>
    <a:lvl2pPr marL="4572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2pPr>
    <a:lvl3pPr marL="9144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3pPr>
    <a:lvl4pPr marL="13716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4pPr>
    <a:lvl5pPr marL="1828800" algn="l" defTabSz="914400" rtl="0" eaLnBrk="1" latinLnBrk="0" hangingPunct="1">
      <a:defRPr sz="1200" kern="1200">
        <a:solidFill>
          <a:schemeClr val="tx1"/>
        </a:solidFill>
        <a:latin typeface="Microsoft JhengHei UI" panose="020B0604030504040204" pitchFamily="34" charset="-120"/>
        <a:ea typeface="Microsoft JhengHei UI" panose="020B0604030504040204" pitchFamily="34"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p>
            <a:pPr rtl="0"/>
            <a:endParaRPr lang="ja-JP" altLang="en-US">
              <a:latin typeface="Microsoft JhengHei UI" panose="020B0604030504040204" pitchFamily="34" charset="-120"/>
              <a:ea typeface="Microsoft JhengHei UI" panose="020B0604030504040204" pitchFamily="34" charset="-120"/>
            </a:endParaRPr>
          </a:p>
        </p:txBody>
      </p:sp>
      <p:sp>
        <p:nvSpPr>
          <p:cNvPr id="4" name="スライド番号プレースホルダー 3"/>
          <p:cNvSpPr>
            <a:spLocks noGrp="1"/>
          </p:cNvSpPr>
          <p:nvPr>
            <p:ph type="sldNum" sz="quarter" idx="5"/>
          </p:nvPr>
        </p:nvSpPr>
        <p:spPr/>
        <p:txBody>
          <a:bodyPr rtlCol="0"/>
          <a:lstStyle/>
          <a:p>
            <a:pPr rtl="0"/>
            <a:fld id="{9B09F159-03C9-4AD2-A060-5F33E996BB53}" type="slidenum">
              <a:rPr lang="en-US" altLang="ja-JP" smtClean="0">
                <a:latin typeface="Microsoft JhengHei UI" panose="020B0604030504040204" pitchFamily="34" charset="-120"/>
                <a:ea typeface="Microsoft JhengHei UI" panose="020B0604030504040204" pitchFamily="34" charset="-120"/>
              </a:rPr>
              <a:t>1</a:t>
            </a:fld>
            <a:endParaRPr lang="ja-JP" altLang="en-US">
              <a:latin typeface="Microsoft JhengHei UI" panose="020B0604030504040204" pitchFamily="34" charset="-120"/>
              <a:ea typeface="Microsoft JhengHei UI" panose="020B0604030504040204" pitchFamily="34" charset="-120"/>
            </a:endParaRPr>
          </a:p>
        </p:txBody>
      </p:sp>
    </p:spTree>
    <p:extLst>
      <p:ext uri="{BB962C8B-B14F-4D97-AF65-F5344CB8AC3E}">
        <p14:creationId xmlns:p14="http://schemas.microsoft.com/office/powerpoint/2010/main" val="6706634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7" name="長方形 6">
            <a:extLst>
              <a:ext uri="{FF2B5EF4-FFF2-40B4-BE49-F238E27FC236}">
                <a16:creationId xmlns:a16="http://schemas.microsoft.com/office/drawing/2014/main" id="{B86A0A70-F39C-E14E-A9AD-78E4291BBA58}"/>
              </a:ext>
              <a:ext uri="{C183D7F6-B498-43B3-948B-1728B52AA6E4}">
                <adec:decorative xmlns:adec="http://schemas.microsoft.com/office/drawing/2017/decorative" val="1"/>
              </a:ext>
            </a:extLst>
          </p:cNvPr>
          <p:cNvSpPr/>
          <p:nvPr userDrawn="1"/>
        </p:nvSpPr>
        <p:spPr>
          <a:xfrm>
            <a:off x="0" y="0"/>
            <a:ext cx="10058400" cy="77724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
        <p:nvSpPr>
          <p:cNvPr id="17" name="台形 1">
            <a:extLst>
              <a:ext uri="{FF2B5EF4-FFF2-40B4-BE49-F238E27FC236}">
                <a16:creationId xmlns:a16="http://schemas.microsoft.com/office/drawing/2014/main" id="{29EF1FD9-DDB0-4145-AD70-E8D911F73382}"/>
              </a:ext>
              <a:ext uri="{C183D7F6-B498-43B3-948B-1728B52AA6E4}">
                <adec:decorative xmlns:adec="http://schemas.microsoft.com/office/drawing/2017/decorative" val="1"/>
              </a:ext>
            </a:extLst>
          </p:cNvPr>
          <p:cNvSpPr/>
          <p:nvPr userDrawn="1"/>
        </p:nvSpPr>
        <p:spPr>
          <a:xfrm rot="2739383" flipV="1">
            <a:off x="26874" y="2463843"/>
            <a:ext cx="1069074" cy="480751"/>
          </a:xfrm>
          <a:custGeom>
            <a:avLst/>
            <a:gdLst>
              <a:gd name="connsiteX0" fmla="*/ 0 w 2908179"/>
              <a:gd name="connsiteY0" fmla="*/ 478649 h 478649"/>
              <a:gd name="connsiteX1" fmla="*/ 119662 w 2908179"/>
              <a:gd name="connsiteY1" fmla="*/ 0 h 478649"/>
              <a:gd name="connsiteX2" fmla="*/ 2788517 w 2908179"/>
              <a:gd name="connsiteY2" fmla="*/ 0 h 478649"/>
              <a:gd name="connsiteX3" fmla="*/ 2908179 w 2908179"/>
              <a:gd name="connsiteY3" fmla="*/ 478649 h 478649"/>
              <a:gd name="connsiteX4" fmla="*/ 0 w 2908179"/>
              <a:gd name="connsiteY4" fmla="*/ 478649 h 478649"/>
              <a:gd name="connsiteX0" fmla="*/ 0 w 2908179"/>
              <a:gd name="connsiteY0" fmla="*/ 482887 h 482887"/>
              <a:gd name="connsiteX1" fmla="*/ 119662 w 2908179"/>
              <a:gd name="connsiteY1" fmla="*/ 4238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2887 h 482887"/>
              <a:gd name="connsiteX1" fmla="*/ 392592 w 2908179"/>
              <a:gd name="connsiteY1" fmla="*/ 2136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0751 h 480751"/>
              <a:gd name="connsiteX1" fmla="*/ 392592 w 2908179"/>
              <a:gd name="connsiteY1" fmla="*/ 0 h 480751"/>
              <a:gd name="connsiteX2" fmla="*/ 2518314 w 2908179"/>
              <a:gd name="connsiteY2" fmla="*/ 234 h 480751"/>
              <a:gd name="connsiteX3" fmla="*/ 2908179 w 2908179"/>
              <a:gd name="connsiteY3" fmla="*/ 480751 h 480751"/>
              <a:gd name="connsiteX4" fmla="*/ 0 w 2908179"/>
              <a:gd name="connsiteY4" fmla="*/ 480751 h 480751"/>
              <a:gd name="connsiteX0" fmla="*/ 0 w 2908179"/>
              <a:gd name="connsiteY0" fmla="*/ 486446 h 486446"/>
              <a:gd name="connsiteX1" fmla="*/ 392592 w 2908179"/>
              <a:gd name="connsiteY1" fmla="*/ 5695 h 486446"/>
              <a:gd name="connsiteX2" fmla="*/ 787333 w 2908179"/>
              <a:gd name="connsiteY2" fmla="*/ 0 h 486446"/>
              <a:gd name="connsiteX3" fmla="*/ 2908179 w 2908179"/>
              <a:gd name="connsiteY3" fmla="*/ 486446 h 486446"/>
              <a:gd name="connsiteX4" fmla="*/ 0 w 2908179"/>
              <a:gd name="connsiteY4" fmla="*/ 486446 h 486446"/>
              <a:gd name="connsiteX0" fmla="*/ 0 w 787333"/>
              <a:gd name="connsiteY0" fmla="*/ 486446 h 486446"/>
              <a:gd name="connsiteX1" fmla="*/ 392592 w 787333"/>
              <a:gd name="connsiteY1" fmla="*/ 5695 h 486446"/>
              <a:gd name="connsiteX2" fmla="*/ 787333 w 787333"/>
              <a:gd name="connsiteY2" fmla="*/ 0 h 486446"/>
              <a:gd name="connsiteX3" fmla="*/ 480294 w 787333"/>
              <a:gd name="connsiteY3" fmla="*/ 479917 h 486446"/>
              <a:gd name="connsiteX4" fmla="*/ 0 w 787333"/>
              <a:gd name="connsiteY4" fmla="*/ 486446 h 486446"/>
              <a:gd name="connsiteX0" fmla="*/ 0 w 873456"/>
              <a:gd name="connsiteY0" fmla="*/ 480751 h 480751"/>
              <a:gd name="connsiteX1" fmla="*/ 392592 w 873456"/>
              <a:gd name="connsiteY1" fmla="*/ 0 h 480751"/>
              <a:gd name="connsiteX2" fmla="*/ 873456 w 873456"/>
              <a:gd name="connsiteY2" fmla="*/ 99 h 480751"/>
              <a:gd name="connsiteX3" fmla="*/ 480294 w 873456"/>
              <a:gd name="connsiteY3" fmla="*/ 474222 h 480751"/>
              <a:gd name="connsiteX4" fmla="*/ 0 w 873456"/>
              <a:gd name="connsiteY4" fmla="*/ 480751 h 480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3456" h="480751">
                <a:moveTo>
                  <a:pt x="0" y="480751"/>
                </a:moveTo>
                <a:lnTo>
                  <a:pt x="392592" y="0"/>
                </a:lnTo>
                <a:lnTo>
                  <a:pt x="873456" y="99"/>
                </a:lnTo>
                <a:lnTo>
                  <a:pt x="480294" y="474222"/>
                </a:lnTo>
                <a:lnTo>
                  <a:pt x="0" y="48075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
        <p:nvSpPr>
          <p:cNvPr id="19" name="台形 1">
            <a:extLst>
              <a:ext uri="{FF2B5EF4-FFF2-40B4-BE49-F238E27FC236}">
                <a16:creationId xmlns:a16="http://schemas.microsoft.com/office/drawing/2014/main" id="{A6F5D03F-41CE-EF46-88DA-86416703F84B}"/>
              </a:ext>
              <a:ext uri="{C183D7F6-B498-43B3-948B-1728B52AA6E4}">
                <adec:decorative xmlns:adec="http://schemas.microsoft.com/office/drawing/2017/decorative" val="1"/>
              </a:ext>
            </a:extLst>
          </p:cNvPr>
          <p:cNvSpPr/>
          <p:nvPr userDrawn="1"/>
        </p:nvSpPr>
        <p:spPr>
          <a:xfrm flipH="1">
            <a:off x="2147602" y="401054"/>
            <a:ext cx="1069074" cy="480751"/>
          </a:xfrm>
          <a:custGeom>
            <a:avLst/>
            <a:gdLst>
              <a:gd name="connsiteX0" fmla="*/ 0 w 2908179"/>
              <a:gd name="connsiteY0" fmla="*/ 478649 h 478649"/>
              <a:gd name="connsiteX1" fmla="*/ 119662 w 2908179"/>
              <a:gd name="connsiteY1" fmla="*/ 0 h 478649"/>
              <a:gd name="connsiteX2" fmla="*/ 2788517 w 2908179"/>
              <a:gd name="connsiteY2" fmla="*/ 0 h 478649"/>
              <a:gd name="connsiteX3" fmla="*/ 2908179 w 2908179"/>
              <a:gd name="connsiteY3" fmla="*/ 478649 h 478649"/>
              <a:gd name="connsiteX4" fmla="*/ 0 w 2908179"/>
              <a:gd name="connsiteY4" fmla="*/ 478649 h 478649"/>
              <a:gd name="connsiteX0" fmla="*/ 0 w 2908179"/>
              <a:gd name="connsiteY0" fmla="*/ 482887 h 482887"/>
              <a:gd name="connsiteX1" fmla="*/ 119662 w 2908179"/>
              <a:gd name="connsiteY1" fmla="*/ 4238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2887 h 482887"/>
              <a:gd name="connsiteX1" fmla="*/ 392592 w 2908179"/>
              <a:gd name="connsiteY1" fmla="*/ 2136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0751 h 480751"/>
              <a:gd name="connsiteX1" fmla="*/ 392592 w 2908179"/>
              <a:gd name="connsiteY1" fmla="*/ 0 h 480751"/>
              <a:gd name="connsiteX2" fmla="*/ 2518314 w 2908179"/>
              <a:gd name="connsiteY2" fmla="*/ 234 h 480751"/>
              <a:gd name="connsiteX3" fmla="*/ 2908179 w 2908179"/>
              <a:gd name="connsiteY3" fmla="*/ 480751 h 480751"/>
              <a:gd name="connsiteX4" fmla="*/ 0 w 2908179"/>
              <a:gd name="connsiteY4" fmla="*/ 480751 h 480751"/>
              <a:gd name="connsiteX0" fmla="*/ 0 w 2908179"/>
              <a:gd name="connsiteY0" fmla="*/ 486446 h 486446"/>
              <a:gd name="connsiteX1" fmla="*/ 392592 w 2908179"/>
              <a:gd name="connsiteY1" fmla="*/ 5695 h 486446"/>
              <a:gd name="connsiteX2" fmla="*/ 787333 w 2908179"/>
              <a:gd name="connsiteY2" fmla="*/ 0 h 486446"/>
              <a:gd name="connsiteX3" fmla="*/ 2908179 w 2908179"/>
              <a:gd name="connsiteY3" fmla="*/ 486446 h 486446"/>
              <a:gd name="connsiteX4" fmla="*/ 0 w 2908179"/>
              <a:gd name="connsiteY4" fmla="*/ 486446 h 486446"/>
              <a:gd name="connsiteX0" fmla="*/ 0 w 787333"/>
              <a:gd name="connsiteY0" fmla="*/ 486446 h 486446"/>
              <a:gd name="connsiteX1" fmla="*/ 392592 w 787333"/>
              <a:gd name="connsiteY1" fmla="*/ 5695 h 486446"/>
              <a:gd name="connsiteX2" fmla="*/ 787333 w 787333"/>
              <a:gd name="connsiteY2" fmla="*/ 0 h 486446"/>
              <a:gd name="connsiteX3" fmla="*/ 480294 w 787333"/>
              <a:gd name="connsiteY3" fmla="*/ 479917 h 486446"/>
              <a:gd name="connsiteX4" fmla="*/ 0 w 787333"/>
              <a:gd name="connsiteY4" fmla="*/ 486446 h 486446"/>
              <a:gd name="connsiteX0" fmla="*/ 0 w 873456"/>
              <a:gd name="connsiteY0" fmla="*/ 480751 h 480751"/>
              <a:gd name="connsiteX1" fmla="*/ 392592 w 873456"/>
              <a:gd name="connsiteY1" fmla="*/ 0 h 480751"/>
              <a:gd name="connsiteX2" fmla="*/ 873456 w 873456"/>
              <a:gd name="connsiteY2" fmla="*/ 99 h 480751"/>
              <a:gd name="connsiteX3" fmla="*/ 480294 w 873456"/>
              <a:gd name="connsiteY3" fmla="*/ 474222 h 480751"/>
              <a:gd name="connsiteX4" fmla="*/ 0 w 873456"/>
              <a:gd name="connsiteY4" fmla="*/ 480751 h 480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3456" h="480751">
                <a:moveTo>
                  <a:pt x="0" y="480751"/>
                </a:moveTo>
                <a:lnTo>
                  <a:pt x="392592" y="0"/>
                </a:lnTo>
                <a:lnTo>
                  <a:pt x="873456" y="99"/>
                </a:lnTo>
                <a:lnTo>
                  <a:pt x="480294" y="474222"/>
                </a:lnTo>
                <a:lnTo>
                  <a:pt x="0" y="48075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
        <p:nvSpPr>
          <p:cNvPr id="20" name="台形 1">
            <a:extLst>
              <a:ext uri="{FF2B5EF4-FFF2-40B4-BE49-F238E27FC236}">
                <a16:creationId xmlns:a16="http://schemas.microsoft.com/office/drawing/2014/main" id="{CDF4494C-44FC-3B4E-8C25-D08C5047E5D9}"/>
              </a:ext>
              <a:ext uri="{C183D7F6-B498-43B3-948B-1728B52AA6E4}">
                <adec:decorative xmlns:adec="http://schemas.microsoft.com/office/drawing/2017/decorative" val="1"/>
              </a:ext>
            </a:extLst>
          </p:cNvPr>
          <p:cNvSpPr/>
          <p:nvPr userDrawn="1"/>
        </p:nvSpPr>
        <p:spPr>
          <a:xfrm rot="13539383" flipV="1">
            <a:off x="8953306" y="4887884"/>
            <a:ext cx="1069074" cy="480751"/>
          </a:xfrm>
          <a:custGeom>
            <a:avLst/>
            <a:gdLst>
              <a:gd name="connsiteX0" fmla="*/ 0 w 2908179"/>
              <a:gd name="connsiteY0" fmla="*/ 478649 h 478649"/>
              <a:gd name="connsiteX1" fmla="*/ 119662 w 2908179"/>
              <a:gd name="connsiteY1" fmla="*/ 0 h 478649"/>
              <a:gd name="connsiteX2" fmla="*/ 2788517 w 2908179"/>
              <a:gd name="connsiteY2" fmla="*/ 0 h 478649"/>
              <a:gd name="connsiteX3" fmla="*/ 2908179 w 2908179"/>
              <a:gd name="connsiteY3" fmla="*/ 478649 h 478649"/>
              <a:gd name="connsiteX4" fmla="*/ 0 w 2908179"/>
              <a:gd name="connsiteY4" fmla="*/ 478649 h 478649"/>
              <a:gd name="connsiteX0" fmla="*/ 0 w 2908179"/>
              <a:gd name="connsiteY0" fmla="*/ 482887 h 482887"/>
              <a:gd name="connsiteX1" fmla="*/ 119662 w 2908179"/>
              <a:gd name="connsiteY1" fmla="*/ 4238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2887 h 482887"/>
              <a:gd name="connsiteX1" fmla="*/ 392592 w 2908179"/>
              <a:gd name="connsiteY1" fmla="*/ 2136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0751 h 480751"/>
              <a:gd name="connsiteX1" fmla="*/ 392592 w 2908179"/>
              <a:gd name="connsiteY1" fmla="*/ 0 h 480751"/>
              <a:gd name="connsiteX2" fmla="*/ 2518314 w 2908179"/>
              <a:gd name="connsiteY2" fmla="*/ 234 h 480751"/>
              <a:gd name="connsiteX3" fmla="*/ 2908179 w 2908179"/>
              <a:gd name="connsiteY3" fmla="*/ 480751 h 480751"/>
              <a:gd name="connsiteX4" fmla="*/ 0 w 2908179"/>
              <a:gd name="connsiteY4" fmla="*/ 480751 h 480751"/>
              <a:gd name="connsiteX0" fmla="*/ 0 w 2908179"/>
              <a:gd name="connsiteY0" fmla="*/ 486446 h 486446"/>
              <a:gd name="connsiteX1" fmla="*/ 392592 w 2908179"/>
              <a:gd name="connsiteY1" fmla="*/ 5695 h 486446"/>
              <a:gd name="connsiteX2" fmla="*/ 787333 w 2908179"/>
              <a:gd name="connsiteY2" fmla="*/ 0 h 486446"/>
              <a:gd name="connsiteX3" fmla="*/ 2908179 w 2908179"/>
              <a:gd name="connsiteY3" fmla="*/ 486446 h 486446"/>
              <a:gd name="connsiteX4" fmla="*/ 0 w 2908179"/>
              <a:gd name="connsiteY4" fmla="*/ 486446 h 486446"/>
              <a:gd name="connsiteX0" fmla="*/ 0 w 787333"/>
              <a:gd name="connsiteY0" fmla="*/ 486446 h 486446"/>
              <a:gd name="connsiteX1" fmla="*/ 392592 w 787333"/>
              <a:gd name="connsiteY1" fmla="*/ 5695 h 486446"/>
              <a:gd name="connsiteX2" fmla="*/ 787333 w 787333"/>
              <a:gd name="connsiteY2" fmla="*/ 0 h 486446"/>
              <a:gd name="connsiteX3" fmla="*/ 480294 w 787333"/>
              <a:gd name="connsiteY3" fmla="*/ 479917 h 486446"/>
              <a:gd name="connsiteX4" fmla="*/ 0 w 787333"/>
              <a:gd name="connsiteY4" fmla="*/ 486446 h 486446"/>
              <a:gd name="connsiteX0" fmla="*/ 0 w 873456"/>
              <a:gd name="connsiteY0" fmla="*/ 480751 h 480751"/>
              <a:gd name="connsiteX1" fmla="*/ 392592 w 873456"/>
              <a:gd name="connsiteY1" fmla="*/ 0 h 480751"/>
              <a:gd name="connsiteX2" fmla="*/ 873456 w 873456"/>
              <a:gd name="connsiteY2" fmla="*/ 99 h 480751"/>
              <a:gd name="connsiteX3" fmla="*/ 480294 w 873456"/>
              <a:gd name="connsiteY3" fmla="*/ 474222 h 480751"/>
              <a:gd name="connsiteX4" fmla="*/ 0 w 873456"/>
              <a:gd name="connsiteY4" fmla="*/ 480751 h 480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3456" h="480751">
                <a:moveTo>
                  <a:pt x="0" y="480751"/>
                </a:moveTo>
                <a:lnTo>
                  <a:pt x="392592" y="0"/>
                </a:lnTo>
                <a:lnTo>
                  <a:pt x="873456" y="99"/>
                </a:lnTo>
                <a:lnTo>
                  <a:pt x="480294" y="474222"/>
                </a:lnTo>
                <a:lnTo>
                  <a:pt x="0" y="48075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
        <p:nvSpPr>
          <p:cNvPr id="23" name="台形 1">
            <a:extLst>
              <a:ext uri="{FF2B5EF4-FFF2-40B4-BE49-F238E27FC236}">
                <a16:creationId xmlns:a16="http://schemas.microsoft.com/office/drawing/2014/main" id="{E1C15BFB-DB6D-314F-8C3A-45AF19AE1A27}"/>
              </a:ext>
              <a:ext uri="{C183D7F6-B498-43B3-948B-1728B52AA6E4}">
                <adec:decorative xmlns:adec="http://schemas.microsoft.com/office/drawing/2017/decorative" val="1"/>
              </a:ext>
            </a:extLst>
          </p:cNvPr>
          <p:cNvSpPr/>
          <p:nvPr userDrawn="1"/>
        </p:nvSpPr>
        <p:spPr>
          <a:xfrm rot="10800000" flipH="1">
            <a:off x="6832578" y="6950673"/>
            <a:ext cx="1069074" cy="480751"/>
          </a:xfrm>
          <a:custGeom>
            <a:avLst/>
            <a:gdLst>
              <a:gd name="connsiteX0" fmla="*/ 0 w 2908179"/>
              <a:gd name="connsiteY0" fmla="*/ 478649 h 478649"/>
              <a:gd name="connsiteX1" fmla="*/ 119662 w 2908179"/>
              <a:gd name="connsiteY1" fmla="*/ 0 h 478649"/>
              <a:gd name="connsiteX2" fmla="*/ 2788517 w 2908179"/>
              <a:gd name="connsiteY2" fmla="*/ 0 h 478649"/>
              <a:gd name="connsiteX3" fmla="*/ 2908179 w 2908179"/>
              <a:gd name="connsiteY3" fmla="*/ 478649 h 478649"/>
              <a:gd name="connsiteX4" fmla="*/ 0 w 2908179"/>
              <a:gd name="connsiteY4" fmla="*/ 478649 h 478649"/>
              <a:gd name="connsiteX0" fmla="*/ 0 w 2908179"/>
              <a:gd name="connsiteY0" fmla="*/ 482887 h 482887"/>
              <a:gd name="connsiteX1" fmla="*/ 119662 w 2908179"/>
              <a:gd name="connsiteY1" fmla="*/ 4238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2887 h 482887"/>
              <a:gd name="connsiteX1" fmla="*/ 392592 w 2908179"/>
              <a:gd name="connsiteY1" fmla="*/ 2136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0751 h 480751"/>
              <a:gd name="connsiteX1" fmla="*/ 392592 w 2908179"/>
              <a:gd name="connsiteY1" fmla="*/ 0 h 480751"/>
              <a:gd name="connsiteX2" fmla="*/ 2518314 w 2908179"/>
              <a:gd name="connsiteY2" fmla="*/ 234 h 480751"/>
              <a:gd name="connsiteX3" fmla="*/ 2908179 w 2908179"/>
              <a:gd name="connsiteY3" fmla="*/ 480751 h 480751"/>
              <a:gd name="connsiteX4" fmla="*/ 0 w 2908179"/>
              <a:gd name="connsiteY4" fmla="*/ 480751 h 480751"/>
              <a:gd name="connsiteX0" fmla="*/ 0 w 2908179"/>
              <a:gd name="connsiteY0" fmla="*/ 486446 h 486446"/>
              <a:gd name="connsiteX1" fmla="*/ 392592 w 2908179"/>
              <a:gd name="connsiteY1" fmla="*/ 5695 h 486446"/>
              <a:gd name="connsiteX2" fmla="*/ 787333 w 2908179"/>
              <a:gd name="connsiteY2" fmla="*/ 0 h 486446"/>
              <a:gd name="connsiteX3" fmla="*/ 2908179 w 2908179"/>
              <a:gd name="connsiteY3" fmla="*/ 486446 h 486446"/>
              <a:gd name="connsiteX4" fmla="*/ 0 w 2908179"/>
              <a:gd name="connsiteY4" fmla="*/ 486446 h 486446"/>
              <a:gd name="connsiteX0" fmla="*/ 0 w 787333"/>
              <a:gd name="connsiteY0" fmla="*/ 486446 h 486446"/>
              <a:gd name="connsiteX1" fmla="*/ 392592 w 787333"/>
              <a:gd name="connsiteY1" fmla="*/ 5695 h 486446"/>
              <a:gd name="connsiteX2" fmla="*/ 787333 w 787333"/>
              <a:gd name="connsiteY2" fmla="*/ 0 h 486446"/>
              <a:gd name="connsiteX3" fmla="*/ 480294 w 787333"/>
              <a:gd name="connsiteY3" fmla="*/ 479917 h 486446"/>
              <a:gd name="connsiteX4" fmla="*/ 0 w 787333"/>
              <a:gd name="connsiteY4" fmla="*/ 486446 h 486446"/>
              <a:gd name="connsiteX0" fmla="*/ 0 w 873456"/>
              <a:gd name="connsiteY0" fmla="*/ 480751 h 480751"/>
              <a:gd name="connsiteX1" fmla="*/ 392592 w 873456"/>
              <a:gd name="connsiteY1" fmla="*/ 0 h 480751"/>
              <a:gd name="connsiteX2" fmla="*/ 873456 w 873456"/>
              <a:gd name="connsiteY2" fmla="*/ 99 h 480751"/>
              <a:gd name="connsiteX3" fmla="*/ 480294 w 873456"/>
              <a:gd name="connsiteY3" fmla="*/ 474222 h 480751"/>
              <a:gd name="connsiteX4" fmla="*/ 0 w 873456"/>
              <a:gd name="connsiteY4" fmla="*/ 480751 h 4807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3456" h="480751">
                <a:moveTo>
                  <a:pt x="0" y="480751"/>
                </a:moveTo>
                <a:lnTo>
                  <a:pt x="392592" y="0"/>
                </a:lnTo>
                <a:lnTo>
                  <a:pt x="873456" y="99"/>
                </a:lnTo>
                <a:lnTo>
                  <a:pt x="480294" y="474222"/>
                </a:lnTo>
                <a:lnTo>
                  <a:pt x="0" y="48075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
        <p:nvSpPr>
          <p:cNvPr id="10" name="長方形 9">
            <a:extLst>
              <a:ext uri="{FF2B5EF4-FFF2-40B4-BE49-F238E27FC236}">
                <a16:creationId xmlns:a16="http://schemas.microsoft.com/office/drawing/2014/main" id="{2B96A839-0584-804A-B308-7793CAFB460E}"/>
              </a:ext>
              <a:ext uri="{C183D7F6-B498-43B3-948B-1728B52AA6E4}">
                <adec:decorative xmlns:adec="http://schemas.microsoft.com/office/drawing/2017/decorative" val="1"/>
              </a:ext>
            </a:extLst>
          </p:cNvPr>
          <p:cNvSpPr/>
          <p:nvPr userDrawn="1"/>
        </p:nvSpPr>
        <p:spPr>
          <a:xfrm>
            <a:off x="690881" y="645886"/>
            <a:ext cx="8676640" cy="64806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
        <p:nvSpPr>
          <p:cNvPr id="11" name="タイトル 10">
            <a:extLst>
              <a:ext uri="{FF2B5EF4-FFF2-40B4-BE49-F238E27FC236}">
                <a16:creationId xmlns:a16="http://schemas.microsoft.com/office/drawing/2014/main" id="{060E7A2A-60E9-8F44-96B5-608AFD999723}"/>
              </a:ext>
            </a:extLst>
          </p:cNvPr>
          <p:cNvSpPr>
            <a:spLocks noGrp="1"/>
          </p:cNvSpPr>
          <p:nvPr>
            <p:ph type="title" hasCustomPrompt="1"/>
          </p:nvPr>
        </p:nvSpPr>
        <p:spPr>
          <a:xfrm>
            <a:off x="690880" y="1675901"/>
            <a:ext cx="8675370" cy="595315"/>
          </a:xfrm>
        </p:spPr>
        <p:txBody>
          <a:bodyPr rtlCol="0">
            <a:normAutofit/>
          </a:bodyPr>
          <a:lstStyle>
            <a:lvl1pPr algn="ctr">
              <a:defRPr sz="2400" b="1" i="0" spc="0">
                <a:solidFill>
                  <a:schemeClr val="accent3"/>
                </a:solidFill>
                <a:latin typeface="Microsoft JhengHei UI" panose="020B0604030504040204" pitchFamily="34" charset="-120"/>
                <a:ea typeface="Microsoft JhengHei UI" panose="020B0604030504040204" pitchFamily="34" charset="-120"/>
                <a:cs typeface="Gill Sans SemiBold" panose="020B0502020104020203" pitchFamily="34" charset="-79"/>
              </a:defRPr>
            </a:lvl1pPr>
          </a:lstStyle>
          <a:p>
            <a:pPr rtl="0"/>
            <a:r>
              <a:rPr lang="ja-JP" altLang="en-US" noProof="0"/>
              <a:t>クリックしてマスター タイトルのスタイルを編集</a:t>
            </a:r>
          </a:p>
        </p:txBody>
      </p:sp>
      <p:sp>
        <p:nvSpPr>
          <p:cNvPr id="4" name="図プレースホルダー 3">
            <a:extLst>
              <a:ext uri="{FF2B5EF4-FFF2-40B4-BE49-F238E27FC236}">
                <a16:creationId xmlns:a16="http://schemas.microsoft.com/office/drawing/2014/main" id="{E7F93C21-2D3D-47A0-80E8-2B6B53478F71}"/>
              </a:ext>
            </a:extLst>
          </p:cNvPr>
          <p:cNvSpPr>
            <a:spLocks noGrp="1"/>
          </p:cNvSpPr>
          <p:nvPr>
            <p:ph type="pic" sz="quarter" idx="16" hasCustomPrompt="1"/>
          </p:nvPr>
        </p:nvSpPr>
        <p:spPr>
          <a:xfrm>
            <a:off x="4471416" y="1115555"/>
            <a:ext cx="1115568" cy="411480"/>
          </a:xfrm>
        </p:spPr>
        <p:txBody>
          <a:bodyPr rtlCol="0" anchor="ctr">
            <a:normAutofit/>
          </a:bodyPr>
          <a:lstStyle>
            <a:lvl1pPr marL="0" indent="0" algn="ctr">
              <a:buNone/>
              <a:defRPr sz="1200">
                <a:solidFill>
                  <a:schemeClr val="accent3"/>
                </a:solidFill>
                <a:latin typeface="Microsoft JhengHei UI" panose="020B0604030504040204" pitchFamily="34" charset="-120"/>
                <a:ea typeface="Microsoft JhengHei UI" panose="020B0604030504040204" pitchFamily="34" charset="-120"/>
              </a:defRPr>
            </a:lvl1pPr>
          </a:lstStyle>
          <a:p>
            <a:pPr rtl="0"/>
            <a:r>
              <a:rPr lang="ja-JP" altLang="en-US" noProof="0"/>
              <a:t>クリックして画像を追加</a:t>
            </a:r>
          </a:p>
        </p:txBody>
      </p:sp>
      <p:sp>
        <p:nvSpPr>
          <p:cNvPr id="13" name="テキスト プレースホルダー 12">
            <a:extLst>
              <a:ext uri="{FF2B5EF4-FFF2-40B4-BE49-F238E27FC236}">
                <a16:creationId xmlns:a16="http://schemas.microsoft.com/office/drawing/2014/main" id="{6098CB78-AC04-D042-99AD-C2F1E4750D17}"/>
              </a:ext>
            </a:extLst>
          </p:cNvPr>
          <p:cNvSpPr>
            <a:spLocks noGrp="1"/>
          </p:cNvSpPr>
          <p:nvPr>
            <p:ph type="body" sz="quarter" idx="10" hasCustomPrompt="1"/>
          </p:nvPr>
        </p:nvSpPr>
        <p:spPr>
          <a:xfrm>
            <a:off x="693420" y="2827108"/>
            <a:ext cx="8671560" cy="417743"/>
          </a:xfrm>
        </p:spPr>
        <p:txBody>
          <a:bodyPr rtlCol="0" anchor="b">
            <a:normAutofit/>
          </a:bodyPr>
          <a:lstStyle>
            <a:lvl1pPr marL="0" indent="0" algn="ctr">
              <a:buNone/>
              <a:defRPr sz="1600" b="0" i="0" cap="all" spc="50" baseline="0">
                <a:solidFill>
                  <a:schemeClr val="accent3"/>
                </a:solidFill>
                <a:latin typeface="Microsoft JhengHei UI" panose="020B0604030504040204" pitchFamily="34" charset="-120"/>
                <a:ea typeface="Microsoft JhengHei UI" panose="020B0604030504040204" pitchFamily="34" charset="-120"/>
                <a:cs typeface="Gill Sans Light" panose="020B0302020104020203" pitchFamily="34" charset="-79"/>
              </a:defRPr>
            </a:lvl1pPr>
            <a:lvl2pPr>
              <a:defRPr sz="2400"/>
            </a:lvl2pPr>
            <a:lvl3pPr>
              <a:defRPr sz="2000"/>
            </a:lvl3pPr>
            <a:lvl4pPr>
              <a:defRPr sz="1800"/>
            </a:lvl4pPr>
            <a:lvl5pPr>
              <a:defRPr sz="1800"/>
            </a:lvl5pPr>
          </a:lstStyle>
          <a:p>
            <a:pPr lvl="0" rtl="0"/>
            <a:r>
              <a:rPr lang="ja-JP" altLang="en-US" noProof="0"/>
              <a:t>クリックしてマスター テキストのスタイルを編集</a:t>
            </a:r>
          </a:p>
        </p:txBody>
      </p:sp>
      <p:sp>
        <p:nvSpPr>
          <p:cNvPr id="15" name="テキスト プレースホルダー 14">
            <a:extLst>
              <a:ext uri="{FF2B5EF4-FFF2-40B4-BE49-F238E27FC236}">
                <a16:creationId xmlns:a16="http://schemas.microsoft.com/office/drawing/2014/main" id="{6B59FE82-774C-BB4A-A05E-24C963164AE4}"/>
              </a:ext>
            </a:extLst>
          </p:cNvPr>
          <p:cNvSpPr>
            <a:spLocks noGrp="1"/>
          </p:cNvSpPr>
          <p:nvPr>
            <p:ph type="body" sz="quarter" idx="11" hasCustomPrompt="1"/>
          </p:nvPr>
        </p:nvSpPr>
        <p:spPr>
          <a:xfrm>
            <a:off x="692150" y="3244851"/>
            <a:ext cx="8674100" cy="1118504"/>
          </a:xfrm>
        </p:spPr>
        <p:txBody>
          <a:bodyPr rtlCol="0" anchor="ctr">
            <a:normAutofit/>
          </a:bodyPr>
          <a:lstStyle>
            <a:lvl1pPr marL="0" indent="0" algn="ctr">
              <a:buNone/>
              <a:defRPr sz="4800" b="1" i="0" spc="0">
                <a:solidFill>
                  <a:schemeClr val="accent3"/>
                </a:solidFill>
                <a:latin typeface="Microsoft JhengHei UI" panose="020B0604030504040204" pitchFamily="34" charset="-120"/>
                <a:ea typeface="Microsoft JhengHei UI" panose="020B0604030504040204" pitchFamily="34" charset="-120"/>
              </a:defRPr>
            </a:lvl1pPr>
            <a:lvl2pPr marL="502920" indent="0">
              <a:buNone/>
              <a:defRPr/>
            </a:lvl2pPr>
            <a:lvl3pPr marL="1005840" indent="0">
              <a:buNone/>
              <a:defRPr/>
            </a:lvl3pPr>
            <a:lvl4pPr marL="1508760" indent="0">
              <a:buNone/>
              <a:defRPr/>
            </a:lvl4pPr>
            <a:lvl5pPr marL="2011680" indent="0">
              <a:buNone/>
              <a:defRPr/>
            </a:lvl5pPr>
          </a:lstStyle>
          <a:p>
            <a:pPr lvl="0" rtl="0"/>
            <a:r>
              <a:rPr lang="ja-JP" altLang="en-US" noProof="0"/>
              <a:t>クリックして編集</a:t>
            </a:r>
          </a:p>
        </p:txBody>
      </p:sp>
      <p:sp>
        <p:nvSpPr>
          <p:cNvPr id="16" name="テキスト プレースホルダー 12">
            <a:extLst>
              <a:ext uri="{FF2B5EF4-FFF2-40B4-BE49-F238E27FC236}">
                <a16:creationId xmlns:a16="http://schemas.microsoft.com/office/drawing/2014/main" id="{931E6A6E-1BA7-1F45-A08D-307AACEBEB35}"/>
              </a:ext>
            </a:extLst>
          </p:cNvPr>
          <p:cNvSpPr>
            <a:spLocks noGrp="1"/>
          </p:cNvSpPr>
          <p:nvPr>
            <p:ph type="body" sz="quarter" idx="12" hasCustomPrompt="1"/>
          </p:nvPr>
        </p:nvSpPr>
        <p:spPr>
          <a:xfrm>
            <a:off x="692150" y="4376956"/>
            <a:ext cx="8672830" cy="522968"/>
          </a:xfrm>
        </p:spPr>
        <p:txBody>
          <a:bodyPr rtlCol="0" anchor="ctr">
            <a:normAutofit/>
          </a:bodyPr>
          <a:lstStyle>
            <a:lvl1pPr marL="0" indent="0" algn="ctr">
              <a:buNone/>
              <a:defRPr sz="1600" b="0" i="0" cap="all" spc="50" baseline="0">
                <a:solidFill>
                  <a:schemeClr val="accent3"/>
                </a:solidFill>
                <a:latin typeface="Microsoft JhengHei UI" panose="020B0604030504040204" pitchFamily="34" charset="-120"/>
                <a:ea typeface="Microsoft JhengHei UI" panose="020B0604030504040204" pitchFamily="34" charset="-120"/>
                <a:cs typeface="Gill Sans Light" panose="020B0302020104020203" pitchFamily="34" charset="-79"/>
              </a:defRPr>
            </a:lvl1pPr>
            <a:lvl2pPr>
              <a:defRPr sz="2400"/>
            </a:lvl2pPr>
            <a:lvl3pPr>
              <a:defRPr sz="2000"/>
            </a:lvl3pPr>
            <a:lvl4pPr>
              <a:defRPr sz="1800"/>
            </a:lvl4pPr>
            <a:lvl5pPr>
              <a:defRPr sz="1800"/>
            </a:lvl5pPr>
          </a:lstStyle>
          <a:p>
            <a:pPr lvl="0" rtl="0"/>
            <a:r>
              <a:rPr lang="ja-JP" altLang="en-US" noProof="0"/>
              <a:t>クリックしてマスター テキストのスタイルを編集</a:t>
            </a:r>
          </a:p>
        </p:txBody>
      </p:sp>
      <p:grpSp>
        <p:nvGrpSpPr>
          <p:cNvPr id="22" name="グループ 21">
            <a:extLst>
              <a:ext uri="{FF2B5EF4-FFF2-40B4-BE49-F238E27FC236}">
                <a16:creationId xmlns:a16="http://schemas.microsoft.com/office/drawing/2014/main" id="{3049D150-13BC-384D-BEE8-E9527DB6057F}"/>
              </a:ext>
              <a:ext uri="{C183D7F6-B498-43B3-948B-1728B52AA6E4}">
                <adec:decorative xmlns:adec="http://schemas.microsoft.com/office/drawing/2017/decorative" val="1"/>
              </a:ext>
            </a:extLst>
          </p:cNvPr>
          <p:cNvGrpSpPr/>
          <p:nvPr userDrawn="1"/>
        </p:nvGrpSpPr>
        <p:grpSpPr>
          <a:xfrm>
            <a:off x="1734457" y="5979886"/>
            <a:ext cx="6589486" cy="0"/>
            <a:chOff x="1872342" y="5979886"/>
            <a:chExt cx="6589486" cy="0"/>
          </a:xfrm>
        </p:grpSpPr>
        <p:cxnSp>
          <p:nvCxnSpPr>
            <p:cNvPr id="18" name="直線​​コネクタ(S) 17">
              <a:extLst>
                <a:ext uri="{FF2B5EF4-FFF2-40B4-BE49-F238E27FC236}">
                  <a16:creationId xmlns:a16="http://schemas.microsoft.com/office/drawing/2014/main" id="{08158FB6-64E7-264E-BD07-114D31C9718A}"/>
                </a:ext>
              </a:extLst>
            </p:cNvPr>
            <p:cNvCxnSpPr>
              <a:cxnSpLocks/>
            </p:cNvCxnSpPr>
            <p:nvPr userDrawn="1"/>
          </p:nvCxnSpPr>
          <p:spPr>
            <a:xfrm>
              <a:off x="1872342" y="5979886"/>
              <a:ext cx="27432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S) 20">
              <a:extLst>
                <a:ext uri="{FF2B5EF4-FFF2-40B4-BE49-F238E27FC236}">
                  <a16:creationId xmlns:a16="http://schemas.microsoft.com/office/drawing/2014/main" id="{4503DA16-86E8-5840-BA1E-44CC83BAF500}"/>
                </a:ext>
              </a:extLst>
            </p:cNvPr>
            <p:cNvCxnSpPr>
              <a:cxnSpLocks/>
            </p:cNvCxnSpPr>
            <p:nvPr userDrawn="1"/>
          </p:nvCxnSpPr>
          <p:spPr>
            <a:xfrm>
              <a:off x="5718628" y="5979886"/>
              <a:ext cx="274320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 name="図プレースホルダー 8">
            <a:extLst>
              <a:ext uri="{FF2B5EF4-FFF2-40B4-BE49-F238E27FC236}">
                <a16:creationId xmlns:a16="http://schemas.microsoft.com/office/drawing/2014/main" id="{18CED4B0-1A70-4A13-A73E-C9DDE1559FD8}"/>
              </a:ext>
            </a:extLst>
          </p:cNvPr>
          <p:cNvSpPr>
            <a:spLocks noGrp="1"/>
          </p:cNvSpPr>
          <p:nvPr>
            <p:ph type="pic" sz="quarter" idx="17" hasCustomPrompt="1"/>
          </p:nvPr>
        </p:nvSpPr>
        <p:spPr>
          <a:xfrm>
            <a:off x="2203450" y="5523295"/>
            <a:ext cx="1612900" cy="562677"/>
          </a:xfrm>
        </p:spPr>
        <p:txBody>
          <a:bodyPr rtlCol="0" anchor="ctr">
            <a:normAutofit/>
          </a:bodyPr>
          <a:lstStyle>
            <a:lvl1pPr marL="0" indent="0" algn="ctr">
              <a:buNone/>
              <a:defRPr sz="1200">
                <a:latin typeface="Microsoft JhengHei UI" panose="020B0604030504040204" pitchFamily="34" charset="-120"/>
                <a:ea typeface="Microsoft JhengHei UI" panose="020B0604030504040204" pitchFamily="34" charset="-120"/>
              </a:defRPr>
            </a:lvl1pPr>
          </a:lstStyle>
          <a:p>
            <a:pPr rtl="0"/>
            <a:r>
              <a:rPr lang="ja-JP" altLang="en-US" noProof="0"/>
              <a:t>クリックして画像を追加</a:t>
            </a:r>
          </a:p>
        </p:txBody>
      </p:sp>
      <p:sp>
        <p:nvSpPr>
          <p:cNvPr id="24" name="テキスト プレースホルダー 23">
            <a:extLst>
              <a:ext uri="{FF2B5EF4-FFF2-40B4-BE49-F238E27FC236}">
                <a16:creationId xmlns:a16="http://schemas.microsoft.com/office/drawing/2014/main" id="{D283EC73-AB32-5D48-A0E4-F1D99FE00B45}"/>
              </a:ext>
            </a:extLst>
          </p:cNvPr>
          <p:cNvSpPr>
            <a:spLocks noGrp="1"/>
          </p:cNvSpPr>
          <p:nvPr>
            <p:ph type="body" sz="quarter" idx="13" hasCustomPrompt="1"/>
          </p:nvPr>
        </p:nvSpPr>
        <p:spPr>
          <a:xfrm>
            <a:off x="1633540" y="6088627"/>
            <a:ext cx="3127375" cy="428061"/>
          </a:xfrm>
        </p:spPr>
        <p:txBody>
          <a:bodyPr rtlCol="0">
            <a:noAutofit/>
          </a:bodyPr>
          <a:lstStyle>
            <a:lvl1pPr marL="0" indent="0">
              <a:buNone/>
              <a:defRPr sz="1200" b="0" i="0">
                <a:solidFill>
                  <a:schemeClr val="accent3"/>
                </a:solidFill>
                <a:latin typeface="Microsoft JhengHei UI" panose="020B0604030504040204" pitchFamily="34" charset="-120"/>
                <a:ea typeface="Microsoft JhengHei UI" panose="020B0604030504040204" pitchFamily="34" charset="-120"/>
                <a:cs typeface="Gill Sans Light" panose="020B0302020104020203" pitchFamily="34" charset="-79"/>
              </a:defRPr>
            </a:lvl1pPr>
            <a:lvl2pPr marL="502920" indent="0">
              <a:buNone/>
              <a:defRPr b="0" i="0">
                <a:latin typeface="Century Gothic" panose="020B0502020202020204" pitchFamily="34" charset="0"/>
              </a:defRPr>
            </a:lvl2pPr>
            <a:lvl3pPr marL="1005840" indent="0">
              <a:buNone/>
              <a:defRPr b="0" i="0">
                <a:latin typeface="Century Gothic" panose="020B0502020202020204" pitchFamily="34" charset="0"/>
              </a:defRPr>
            </a:lvl3pPr>
            <a:lvl4pPr marL="1508760" indent="0">
              <a:buNone/>
              <a:defRPr b="0" i="0">
                <a:latin typeface="Century Gothic" panose="020B0502020202020204" pitchFamily="34" charset="0"/>
              </a:defRPr>
            </a:lvl4pPr>
            <a:lvl5pPr marL="2011680" indent="0">
              <a:buNone/>
              <a:defRPr b="0" i="0">
                <a:latin typeface="Century Gothic" panose="020B0502020202020204" pitchFamily="34" charset="0"/>
              </a:defRPr>
            </a:lvl5pPr>
          </a:lstStyle>
          <a:p>
            <a:pPr lvl="0" rtl="0"/>
            <a:r>
              <a:rPr lang="ja-JP" altLang="en-US" noProof="0"/>
              <a:t>クリックしてマスター テキストを編集</a:t>
            </a:r>
          </a:p>
        </p:txBody>
      </p:sp>
      <p:sp>
        <p:nvSpPr>
          <p:cNvPr id="26" name="テキスト プレースホルダー 23">
            <a:extLst>
              <a:ext uri="{FF2B5EF4-FFF2-40B4-BE49-F238E27FC236}">
                <a16:creationId xmlns:a16="http://schemas.microsoft.com/office/drawing/2014/main" id="{1992CD75-2B6A-794B-BA19-6C895CC5067C}"/>
              </a:ext>
            </a:extLst>
          </p:cNvPr>
          <p:cNvSpPr>
            <a:spLocks noGrp="1"/>
          </p:cNvSpPr>
          <p:nvPr>
            <p:ph type="body" sz="quarter" idx="15" hasCustomPrompt="1"/>
          </p:nvPr>
        </p:nvSpPr>
        <p:spPr>
          <a:xfrm>
            <a:off x="5494340" y="5502838"/>
            <a:ext cx="3127375" cy="428061"/>
          </a:xfrm>
        </p:spPr>
        <p:txBody>
          <a:bodyPr rtlCol="0" anchor="b">
            <a:noAutofit/>
          </a:bodyPr>
          <a:lstStyle>
            <a:lvl1pPr marL="0" indent="0">
              <a:buNone/>
              <a:defRPr sz="1600" b="0" i="0">
                <a:solidFill>
                  <a:schemeClr val="accent3"/>
                </a:solidFill>
                <a:latin typeface="Microsoft JhengHei UI" panose="020B0604030504040204" pitchFamily="34" charset="-120"/>
                <a:ea typeface="Microsoft JhengHei UI" panose="020B0604030504040204" pitchFamily="34" charset="-120"/>
                <a:cs typeface="Gill Sans" panose="020B0502020104020203" pitchFamily="34" charset="-79"/>
              </a:defRPr>
            </a:lvl1pPr>
            <a:lvl2pPr marL="502920" indent="0">
              <a:buNone/>
              <a:defRPr b="0" i="0">
                <a:latin typeface="Century Gothic" panose="020B0502020202020204" pitchFamily="34" charset="0"/>
              </a:defRPr>
            </a:lvl2pPr>
            <a:lvl3pPr marL="1005840" indent="0">
              <a:buNone/>
              <a:defRPr b="0" i="0">
                <a:latin typeface="Century Gothic" panose="020B0502020202020204" pitchFamily="34" charset="0"/>
              </a:defRPr>
            </a:lvl3pPr>
            <a:lvl4pPr marL="1508760" indent="0">
              <a:buNone/>
              <a:defRPr b="0" i="0">
                <a:latin typeface="Century Gothic" panose="020B0502020202020204" pitchFamily="34" charset="0"/>
              </a:defRPr>
            </a:lvl4pPr>
            <a:lvl5pPr marL="2011680" indent="0">
              <a:buNone/>
              <a:defRPr b="0" i="0">
                <a:latin typeface="Century Gothic" panose="020B0502020202020204" pitchFamily="34" charset="0"/>
              </a:defRPr>
            </a:lvl5pPr>
          </a:lstStyle>
          <a:p>
            <a:pPr lvl="0" rtl="0"/>
            <a:r>
              <a:rPr lang="ja-JP" altLang="en-US" noProof="0"/>
              <a:t>クリックしてマスター テキストを編集</a:t>
            </a:r>
          </a:p>
        </p:txBody>
      </p:sp>
      <p:sp>
        <p:nvSpPr>
          <p:cNvPr id="25" name="テキスト プレースホルダー 23">
            <a:extLst>
              <a:ext uri="{FF2B5EF4-FFF2-40B4-BE49-F238E27FC236}">
                <a16:creationId xmlns:a16="http://schemas.microsoft.com/office/drawing/2014/main" id="{862A197F-3655-7548-A845-8B9429889BFC}"/>
              </a:ext>
            </a:extLst>
          </p:cNvPr>
          <p:cNvSpPr>
            <a:spLocks noGrp="1"/>
          </p:cNvSpPr>
          <p:nvPr>
            <p:ph type="body" sz="quarter" idx="14" hasCustomPrompt="1"/>
          </p:nvPr>
        </p:nvSpPr>
        <p:spPr>
          <a:xfrm>
            <a:off x="5494340" y="6088627"/>
            <a:ext cx="3127375" cy="428061"/>
          </a:xfrm>
        </p:spPr>
        <p:txBody>
          <a:bodyPr rtlCol="0">
            <a:noAutofit/>
          </a:bodyPr>
          <a:lstStyle>
            <a:lvl1pPr marL="0" indent="0">
              <a:buNone/>
              <a:defRPr sz="1200" b="0" i="0">
                <a:solidFill>
                  <a:schemeClr val="accent3"/>
                </a:solidFill>
                <a:latin typeface="Microsoft JhengHei UI" panose="020B0604030504040204" pitchFamily="34" charset="-120"/>
                <a:ea typeface="Microsoft JhengHei UI" panose="020B0604030504040204" pitchFamily="34" charset="-120"/>
                <a:cs typeface="FrankRuehl" panose="020B0604020202020204" pitchFamily="34" charset="-79"/>
              </a:defRPr>
            </a:lvl1pPr>
            <a:lvl2pPr marL="502920" indent="0">
              <a:buNone/>
              <a:defRPr b="0" i="0">
                <a:latin typeface="Century Gothic" panose="020B0502020202020204" pitchFamily="34" charset="0"/>
              </a:defRPr>
            </a:lvl2pPr>
            <a:lvl3pPr marL="1005840" indent="0">
              <a:buNone/>
              <a:defRPr b="0" i="0">
                <a:latin typeface="Century Gothic" panose="020B0502020202020204" pitchFamily="34" charset="0"/>
              </a:defRPr>
            </a:lvl3pPr>
            <a:lvl4pPr marL="1508760" indent="0">
              <a:buNone/>
              <a:defRPr b="0" i="0">
                <a:latin typeface="Century Gothic" panose="020B0502020202020204" pitchFamily="34" charset="0"/>
              </a:defRPr>
            </a:lvl4pPr>
            <a:lvl5pPr marL="2011680" indent="0">
              <a:buNone/>
              <a:defRPr b="0" i="0">
                <a:latin typeface="Century Gothic" panose="020B0502020202020204" pitchFamily="34" charset="0"/>
              </a:defRPr>
            </a:lvl5pPr>
          </a:lstStyle>
          <a:p>
            <a:pPr lvl="0" rtl="0"/>
            <a:r>
              <a:rPr lang="ja-JP" altLang="en-US" noProof="0"/>
              <a:t>クリックしてマスター テキストを編集</a:t>
            </a:r>
          </a:p>
        </p:txBody>
      </p:sp>
      <p:sp>
        <p:nvSpPr>
          <p:cNvPr id="2" name="台形 1">
            <a:extLst>
              <a:ext uri="{FF2B5EF4-FFF2-40B4-BE49-F238E27FC236}">
                <a16:creationId xmlns:a16="http://schemas.microsoft.com/office/drawing/2014/main" id="{90E97122-E24B-6F42-B409-9BF350C15FEE}"/>
              </a:ext>
              <a:ext uri="{C183D7F6-B498-43B3-948B-1728B52AA6E4}">
                <adec:decorative xmlns:adec="http://schemas.microsoft.com/office/drawing/2017/decorative" val="1"/>
              </a:ext>
            </a:extLst>
          </p:cNvPr>
          <p:cNvSpPr/>
          <p:nvPr userDrawn="1"/>
        </p:nvSpPr>
        <p:spPr>
          <a:xfrm rot="18860617">
            <a:off x="-334655" y="1203124"/>
            <a:ext cx="3410625" cy="490780"/>
          </a:xfrm>
          <a:custGeom>
            <a:avLst/>
            <a:gdLst>
              <a:gd name="connsiteX0" fmla="*/ 0 w 2908179"/>
              <a:gd name="connsiteY0" fmla="*/ 478649 h 478649"/>
              <a:gd name="connsiteX1" fmla="*/ 119662 w 2908179"/>
              <a:gd name="connsiteY1" fmla="*/ 0 h 478649"/>
              <a:gd name="connsiteX2" fmla="*/ 2788517 w 2908179"/>
              <a:gd name="connsiteY2" fmla="*/ 0 h 478649"/>
              <a:gd name="connsiteX3" fmla="*/ 2908179 w 2908179"/>
              <a:gd name="connsiteY3" fmla="*/ 478649 h 478649"/>
              <a:gd name="connsiteX4" fmla="*/ 0 w 2908179"/>
              <a:gd name="connsiteY4" fmla="*/ 478649 h 478649"/>
              <a:gd name="connsiteX0" fmla="*/ 0 w 2908179"/>
              <a:gd name="connsiteY0" fmla="*/ 482887 h 482887"/>
              <a:gd name="connsiteX1" fmla="*/ 119662 w 2908179"/>
              <a:gd name="connsiteY1" fmla="*/ 4238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2887 h 482887"/>
              <a:gd name="connsiteX1" fmla="*/ 392592 w 2908179"/>
              <a:gd name="connsiteY1" fmla="*/ 2136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0751 h 480751"/>
              <a:gd name="connsiteX1" fmla="*/ 392592 w 2908179"/>
              <a:gd name="connsiteY1" fmla="*/ 0 h 480751"/>
              <a:gd name="connsiteX2" fmla="*/ 2518314 w 2908179"/>
              <a:gd name="connsiteY2" fmla="*/ 234 h 480751"/>
              <a:gd name="connsiteX3" fmla="*/ 2908179 w 2908179"/>
              <a:gd name="connsiteY3" fmla="*/ 480751 h 480751"/>
              <a:gd name="connsiteX4" fmla="*/ 0 w 2908179"/>
              <a:gd name="connsiteY4" fmla="*/ 480751 h 480751"/>
              <a:gd name="connsiteX0" fmla="*/ 0 w 2786554"/>
              <a:gd name="connsiteY0" fmla="*/ 480751 h 484177"/>
              <a:gd name="connsiteX1" fmla="*/ 392592 w 2786554"/>
              <a:gd name="connsiteY1" fmla="*/ 0 h 484177"/>
              <a:gd name="connsiteX2" fmla="*/ 2518314 w 2786554"/>
              <a:gd name="connsiteY2" fmla="*/ 234 h 484177"/>
              <a:gd name="connsiteX3" fmla="*/ 2786554 w 2786554"/>
              <a:gd name="connsiteY3" fmla="*/ 484177 h 484177"/>
              <a:gd name="connsiteX4" fmla="*/ 0 w 2786554"/>
              <a:gd name="connsiteY4" fmla="*/ 480751 h 484177"/>
              <a:gd name="connsiteX0" fmla="*/ 0 w 2786554"/>
              <a:gd name="connsiteY0" fmla="*/ 487354 h 490780"/>
              <a:gd name="connsiteX1" fmla="*/ 392592 w 2786554"/>
              <a:gd name="connsiteY1" fmla="*/ 6603 h 490780"/>
              <a:gd name="connsiteX2" fmla="*/ 2396785 w 2786554"/>
              <a:gd name="connsiteY2" fmla="*/ 0 h 490780"/>
              <a:gd name="connsiteX3" fmla="*/ 2786554 w 2786554"/>
              <a:gd name="connsiteY3" fmla="*/ 490780 h 490780"/>
              <a:gd name="connsiteX4" fmla="*/ 0 w 2786554"/>
              <a:gd name="connsiteY4" fmla="*/ 487354 h 4907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86554" h="490780">
                <a:moveTo>
                  <a:pt x="0" y="487354"/>
                </a:moveTo>
                <a:lnTo>
                  <a:pt x="392592" y="6603"/>
                </a:lnTo>
                <a:lnTo>
                  <a:pt x="2396785" y="0"/>
                </a:lnTo>
                <a:lnTo>
                  <a:pt x="2786554" y="490780"/>
                </a:lnTo>
                <a:lnTo>
                  <a:pt x="0" y="487354"/>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
        <p:nvSpPr>
          <p:cNvPr id="27" name="台形 1">
            <a:extLst>
              <a:ext uri="{FF2B5EF4-FFF2-40B4-BE49-F238E27FC236}">
                <a16:creationId xmlns:a16="http://schemas.microsoft.com/office/drawing/2014/main" id="{C937B274-8943-0D47-B204-C1FB3BFBB6DE}"/>
              </a:ext>
              <a:ext uri="{C183D7F6-B498-43B3-948B-1728B52AA6E4}">
                <adec:decorative xmlns:adec="http://schemas.microsoft.com/office/drawing/2017/decorative" val="1"/>
              </a:ext>
            </a:extLst>
          </p:cNvPr>
          <p:cNvSpPr/>
          <p:nvPr userDrawn="1"/>
        </p:nvSpPr>
        <p:spPr>
          <a:xfrm rot="8060617">
            <a:off x="6973284" y="6138574"/>
            <a:ext cx="3410625" cy="490780"/>
          </a:xfrm>
          <a:custGeom>
            <a:avLst/>
            <a:gdLst>
              <a:gd name="connsiteX0" fmla="*/ 0 w 2908179"/>
              <a:gd name="connsiteY0" fmla="*/ 478649 h 478649"/>
              <a:gd name="connsiteX1" fmla="*/ 119662 w 2908179"/>
              <a:gd name="connsiteY1" fmla="*/ 0 h 478649"/>
              <a:gd name="connsiteX2" fmla="*/ 2788517 w 2908179"/>
              <a:gd name="connsiteY2" fmla="*/ 0 h 478649"/>
              <a:gd name="connsiteX3" fmla="*/ 2908179 w 2908179"/>
              <a:gd name="connsiteY3" fmla="*/ 478649 h 478649"/>
              <a:gd name="connsiteX4" fmla="*/ 0 w 2908179"/>
              <a:gd name="connsiteY4" fmla="*/ 478649 h 478649"/>
              <a:gd name="connsiteX0" fmla="*/ 0 w 2908179"/>
              <a:gd name="connsiteY0" fmla="*/ 482887 h 482887"/>
              <a:gd name="connsiteX1" fmla="*/ 119662 w 2908179"/>
              <a:gd name="connsiteY1" fmla="*/ 4238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2887 h 482887"/>
              <a:gd name="connsiteX1" fmla="*/ 392592 w 2908179"/>
              <a:gd name="connsiteY1" fmla="*/ 2136 h 482887"/>
              <a:gd name="connsiteX2" fmla="*/ 2349278 w 2908179"/>
              <a:gd name="connsiteY2" fmla="*/ 0 h 482887"/>
              <a:gd name="connsiteX3" fmla="*/ 2908179 w 2908179"/>
              <a:gd name="connsiteY3" fmla="*/ 482887 h 482887"/>
              <a:gd name="connsiteX4" fmla="*/ 0 w 2908179"/>
              <a:gd name="connsiteY4" fmla="*/ 482887 h 482887"/>
              <a:gd name="connsiteX0" fmla="*/ 0 w 2908179"/>
              <a:gd name="connsiteY0" fmla="*/ 480751 h 480751"/>
              <a:gd name="connsiteX1" fmla="*/ 392592 w 2908179"/>
              <a:gd name="connsiteY1" fmla="*/ 0 h 480751"/>
              <a:gd name="connsiteX2" fmla="*/ 2518314 w 2908179"/>
              <a:gd name="connsiteY2" fmla="*/ 234 h 480751"/>
              <a:gd name="connsiteX3" fmla="*/ 2908179 w 2908179"/>
              <a:gd name="connsiteY3" fmla="*/ 480751 h 480751"/>
              <a:gd name="connsiteX4" fmla="*/ 0 w 2908179"/>
              <a:gd name="connsiteY4" fmla="*/ 480751 h 480751"/>
              <a:gd name="connsiteX0" fmla="*/ 0 w 2786554"/>
              <a:gd name="connsiteY0" fmla="*/ 480751 h 484177"/>
              <a:gd name="connsiteX1" fmla="*/ 392592 w 2786554"/>
              <a:gd name="connsiteY1" fmla="*/ 0 h 484177"/>
              <a:gd name="connsiteX2" fmla="*/ 2518314 w 2786554"/>
              <a:gd name="connsiteY2" fmla="*/ 234 h 484177"/>
              <a:gd name="connsiteX3" fmla="*/ 2786554 w 2786554"/>
              <a:gd name="connsiteY3" fmla="*/ 484177 h 484177"/>
              <a:gd name="connsiteX4" fmla="*/ 0 w 2786554"/>
              <a:gd name="connsiteY4" fmla="*/ 480751 h 484177"/>
              <a:gd name="connsiteX0" fmla="*/ 0 w 2786554"/>
              <a:gd name="connsiteY0" fmla="*/ 487354 h 490780"/>
              <a:gd name="connsiteX1" fmla="*/ 392592 w 2786554"/>
              <a:gd name="connsiteY1" fmla="*/ 6603 h 490780"/>
              <a:gd name="connsiteX2" fmla="*/ 2396785 w 2786554"/>
              <a:gd name="connsiteY2" fmla="*/ 0 h 490780"/>
              <a:gd name="connsiteX3" fmla="*/ 2786554 w 2786554"/>
              <a:gd name="connsiteY3" fmla="*/ 490780 h 490780"/>
              <a:gd name="connsiteX4" fmla="*/ 0 w 2786554"/>
              <a:gd name="connsiteY4" fmla="*/ 487354 h 4907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86554" h="490780">
                <a:moveTo>
                  <a:pt x="0" y="487354"/>
                </a:moveTo>
                <a:lnTo>
                  <a:pt x="392592" y="6603"/>
                </a:lnTo>
                <a:lnTo>
                  <a:pt x="2396785" y="0"/>
                </a:lnTo>
                <a:lnTo>
                  <a:pt x="2786554" y="490780"/>
                </a:lnTo>
                <a:lnTo>
                  <a:pt x="0" y="487354"/>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a:latin typeface="Microsoft JhengHei UI" panose="020B0604030504040204" pitchFamily="34" charset="-120"/>
              <a:ea typeface="Microsoft JhengHei UI" panose="020B0604030504040204" pitchFamily="34" charset="-120"/>
            </a:endParaRPr>
          </a:p>
        </p:txBody>
      </p:sp>
    </p:spTree>
    <p:extLst>
      <p:ext uri="{BB962C8B-B14F-4D97-AF65-F5344CB8AC3E}">
        <p14:creationId xmlns:p14="http://schemas.microsoft.com/office/powerpoint/2010/main" val="1713753816"/>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91515" y="413810"/>
            <a:ext cx="8675370" cy="1502305"/>
          </a:xfrm>
          <a:prstGeom prst="rect">
            <a:avLst/>
          </a:prstGeom>
        </p:spPr>
        <p:txBody>
          <a:bodyPr vert="horz" lIns="91440" tIns="45720" rIns="91440" bIns="45720" rtlCol="0" anchor="ctr">
            <a:normAutofit/>
          </a:bodyPr>
          <a:lstStyle/>
          <a:p>
            <a:pPr rtl="0"/>
            <a:r>
              <a:rPr lang="ja-JP" altLang="en-US" noProof="0"/>
              <a:t>マスター タイトルの書式設定</a:t>
            </a:r>
          </a:p>
        </p:txBody>
      </p:sp>
      <p:sp>
        <p:nvSpPr>
          <p:cNvPr id="3" name="テキスト プレースホルダー 2"/>
          <p:cNvSpPr>
            <a:spLocks noGrp="1"/>
          </p:cNvSpPr>
          <p:nvPr>
            <p:ph type="body" idx="1"/>
          </p:nvPr>
        </p:nvSpPr>
        <p:spPr>
          <a:xfrm>
            <a:off x="691515" y="2069042"/>
            <a:ext cx="8675370" cy="4931516"/>
          </a:xfrm>
          <a:prstGeom prst="rect">
            <a:avLst/>
          </a:prstGeom>
        </p:spPr>
        <p:txBody>
          <a:bodyPr vert="horz" lIns="91440" tIns="45720" rIns="91440" bIns="45720" rtlCol="0">
            <a:normAutofit/>
          </a:bodyPr>
          <a:lstStyle/>
          <a:p>
            <a:pPr lvl="0" rtl="0"/>
            <a:r>
              <a:rPr lang="ja-JP" altLang="en-US" noProof="0"/>
              <a:t>クリックしてマスター テキストのスタイルを編集</a:t>
            </a:r>
          </a:p>
          <a:p>
            <a:pPr lvl="1" rtl="0"/>
            <a:r>
              <a:rPr lang="ja-JP" altLang="en-US" noProof="0"/>
              <a:t>第 </a:t>
            </a:r>
            <a:r>
              <a:rPr lang="en-US" altLang="ja-JP" noProof="0"/>
              <a:t>2 </a:t>
            </a:r>
            <a:r>
              <a:rPr lang="ja-JP" altLang="en-US" noProof="0"/>
              <a:t>レベル</a:t>
            </a:r>
          </a:p>
          <a:p>
            <a:pPr lvl="2" rtl="0"/>
            <a:r>
              <a:rPr lang="ja-JP" altLang="en-US" noProof="0"/>
              <a:t>第 </a:t>
            </a:r>
            <a:r>
              <a:rPr lang="en-US" altLang="ja-JP" noProof="0"/>
              <a:t>3 </a:t>
            </a:r>
            <a:r>
              <a:rPr lang="ja-JP" altLang="en-US" noProof="0"/>
              <a:t>レベル</a:t>
            </a:r>
          </a:p>
          <a:p>
            <a:pPr lvl="3" rtl="0"/>
            <a:r>
              <a:rPr lang="ja-JP" altLang="en-US" noProof="0"/>
              <a:t>第 </a:t>
            </a:r>
            <a:r>
              <a:rPr lang="en-US" altLang="ja-JP" noProof="0"/>
              <a:t>4 </a:t>
            </a:r>
            <a:r>
              <a:rPr lang="ja-JP" altLang="en-US" noProof="0"/>
              <a:t>レベル</a:t>
            </a:r>
          </a:p>
          <a:p>
            <a:pPr lvl="4" rtl="0"/>
            <a:r>
              <a:rPr lang="ja-JP" altLang="en-US" noProof="0"/>
              <a:t>第 </a:t>
            </a:r>
            <a:r>
              <a:rPr lang="en-US" altLang="ja-JP" noProof="0"/>
              <a:t>5 </a:t>
            </a:r>
            <a:r>
              <a:rPr lang="ja-JP" altLang="en-US" noProof="0"/>
              <a:t>レベル</a:t>
            </a:r>
          </a:p>
        </p:txBody>
      </p:sp>
      <p:sp>
        <p:nvSpPr>
          <p:cNvPr id="4" name="日付プレースホルダー 3"/>
          <p:cNvSpPr>
            <a:spLocks noGrp="1"/>
          </p:cNvSpPr>
          <p:nvPr>
            <p:ph type="dt" sz="half" idx="2"/>
          </p:nvPr>
        </p:nvSpPr>
        <p:spPr>
          <a:xfrm>
            <a:off x="691515" y="7203865"/>
            <a:ext cx="2263140" cy="413808"/>
          </a:xfrm>
          <a:prstGeom prst="rect">
            <a:avLst/>
          </a:prstGeom>
        </p:spPr>
        <p:txBody>
          <a:bodyPr vert="horz" lIns="91440" tIns="45720" rIns="91440" bIns="45720" rtlCol="0" anchor="ctr"/>
          <a:lstStyle>
            <a:lvl1pPr algn="l">
              <a:defRPr sz="1320">
                <a:solidFill>
                  <a:schemeClr val="tx1">
                    <a:tint val="75000"/>
                  </a:schemeClr>
                </a:solidFill>
                <a:latin typeface="Microsoft JhengHei UI" panose="020B0604030504040204" pitchFamily="34" charset="-120"/>
                <a:ea typeface="Microsoft JhengHei UI" panose="020B0604030504040204" pitchFamily="34" charset="-120"/>
              </a:defRPr>
            </a:lvl1pPr>
          </a:lstStyle>
          <a:p>
            <a:fld id="{095CA65D-483D-4367-BBB9-BA79B832A912}" type="datetime1">
              <a:rPr lang="ja-JP" altLang="en-US" noProof="0" smtClean="0"/>
              <a:t>2023/2/23</a:t>
            </a:fld>
            <a:endParaRPr lang="ja-JP" altLang="en-US" noProof="0">
              <a:latin typeface="Microsoft JhengHei UI" panose="020B0604030504040204" pitchFamily="34" charset="-120"/>
              <a:ea typeface="Microsoft JhengHei UI" panose="020B0604030504040204" pitchFamily="34" charset="-120"/>
            </a:endParaRPr>
          </a:p>
        </p:txBody>
      </p:sp>
      <p:sp>
        <p:nvSpPr>
          <p:cNvPr id="5" name="フッター プレースホルダー 4"/>
          <p:cNvSpPr>
            <a:spLocks noGrp="1"/>
          </p:cNvSpPr>
          <p:nvPr>
            <p:ph type="ftr" sz="quarter" idx="3"/>
          </p:nvPr>
        </p:nvSpPr>
        <p:spPr>
          <a:xfrm>
            <a:off x="3331845" y="7203865"/>
            <a:ext cx="3394710" cy="413808"/>
          </a:xfrm>
          <a:prstGeom prst="rect">
            <a:avLst/>
          </a:prstGeom>
        </p:spPr>
        <p:txBody>
          <a:bodyPr vert="horz" lIns="91440" tIns="45720" rIns="91440" bIns="45720" rtlCol="0" anchor="ctr"/>
          <a:lstStyle>
            <a:lvl1pPr algn="ctr">
              <a:defRPr sz="1320">
                <a:solidFill>
                  <a:schemeClr val="tx1">
                    <a:tint val="75000"/>
                  </a:schemeClr>
                </a:solidFill>
                <a:latin typeface="Microsoft JhengHei UI" panose="020B0604030504040204" pitchFamily="34" charset="-120"/>
                <a:ea typeface="Microsoft JhengHei UI" panose="020B0604030504040204" pitchFamily="34" charset="-120"/>
              </a:defRPr>
            </a:lvl1pPr>
          </a:lstStyle>
          <a:p>
            <a:endParaRPr lang="ja-JP" altLang="en-US" noProof="0">
              <a:latin typeface="Microsoft JhengHei UI" panose="020B0604030504040204" pitchFamily="34" charset="-120"/>
              <a:ea typeface="Microsoft JhengHei UI" panose="020B0604030504040204" pitchFamily="34" charset="-120"/>
            </a:endParaRPr>
          </a:p>
        </p:txBody>
      </p:sp>
      <p:sp>
        <p:nvSpPr>
          <p:cNvPr id="6" name="スライド番号プレースホルダー 5"/>
          <p:cNvSpPr>
            <a:spLocks noGrp="1"/>
          </p:cNvSpPr>
          <p:nvPr>
            <p:ph type="sldNum" sz="quarter" idx="4"/>
          </p:nvPr>
        </p:nvSpPr>
        <p:spPr>
          <a:xfrm>
            <a:off x="7103745" y="7203865"/>
            <a:ext cx="2263140" cy="413808"/>
          </a:xfrm>
          <a:prstGeom prst="rect">
            <a:avLst/>
          </a:prstGeom>
        </p:spPr>
        <p:txBody>
          <a:bodyPr vert="horz" lIns="91440" tIns="45720" rIns="91440" bIns="45720" rtlCol="0" anchor="ctr"/>
          <a:lstStyle>
            <a:lvl1pPr algn="r">
              <a:defRPr sz="1320">
                <a:solidFill>
                  <a:schemeClr val="tx1">
                    <a:tint val="75000"/>
                  </a:schemeClr>
                </a:solidFill>
                <a:latin typeface="Microsoft JhengHei UI" panose="020B0604030504040204" pitchFamily="34" charset="-120"/>
                <a:ea typeface="Microsoft JhengHei UI" panose="020B0604030504040204" pitchFamily="34" charset="-120"/>
              </a:defRPr>
            </a:lvl1pPr>
          </a:lstStyle>
          <a:p>
            <a:fld id="{A9FCBA5E-A969-C44D-8E38-C70ED41C06B6}" type="slidenum">
              <a:rPr lang="en-US" altLang="ja-JP" noProof="0" smtClean="0"/>
              <a:pPr/>
              <a:t>‹#›</a:t>
            </a:fld>
            <a:endParaRPr lang="ja-JP" altLang="en-US" noProof="0">
              <a:latin typeface="Microsoft JhengHei UI" panose="020B0604030504040204" pitchFamily="34" charset="-120"/>
              <a:ea typeface="Microsoft JhengHei UI" panose="020B0604030504040204" pitchFamily="34" charset="-120"/>
            </a:endParaRPr>
          </a:p>
        </p:txBody>
      </p:sp>
    </p:spTree>
    <p:extLst>
      <p:ext uri="{BB962C8B-B14F-4D97-AF65-F5344CB8AC3E}">
        <p14:creationId xmlns:p14="http://schemas.microsoft.com/office/powerpoint/2010/main" val="3446068852"/>
      </p:ext>
    </p:extLst>
  </p:cSld>
  <p:clrMap bg1="lt1" tx1="dk1" bg2="lt2" tx2="dk2" accent1="accent1" accent2="accent2" accent3="accent3" accent4="accent4" accent5="accent5" accent6="accent6" hlink="hlink" folHlink="folHlink"/>
  <p:sldLayoutIdLst>
    <p:sldLayoutId id="2147483661" r:id="rId1"/>
  </p:sldLayoutIdLst>
  <p:hf sldNum="0" hdr="0" ftr="0" dt="0"/>
  <p:txStyles>
    <p:titleStyle>
      <a:lvl1pPr algn="l" defTabSz="1005840" rtl="0" eaLnBrk="1" latinLnBrk="0" hangingPunct="1">
        <a:lnSpc>
          <a:spcPct val="90000"/>
        </a:lnSpc>
        <a:spcBef>
          <a:spcPct val="0"/>
        </a:spcBef>
        <a:buNone/>
        <a:defRPr kumimoji="1" sz="4840" kern="1200">
          <a:solidFill>
            <a:schemeClr val="tx1"/>
          </a:solidFill>
          <a:latin typeface="Microsoft JhengHei UI" panose="020B0604030504040204" pitchFamily="34" charset="-120"/>
          <a:ea typeface="Microsoft JhengHei UI" panose="020B0604030504040204" pitchFamily="34" charset="-120"/>
          <a:cs typeface="+mj-cs"/>
        </a:defRPr>
      </a:lvl1pPr>
    </p:titleStyle>
    <p:bodyStyle>
      <a:lvl1pPr marL="251460" indent="-251460" algn="l" defTabSz="1005840" rtl="0" eaLnBrk="1" latinLnBrk="0" hangingPunct="1">
        <a:lnSpc>
          <a:spcPct val="90000"/>
        </a:lnSpc>
        <a:spcBef>
          <a:spcPts val="1100"/>
        </a:spcBef>
        <a:buFont typeface="Arial" panose="020B0604020202020204" pitchFamily="34" charset="0"/>
        <a:buChar char="•"/>
        <a:defRPr kumimoji="1" sz="3080" kern="1200">
          <a:solidFill>
            <a:schemeClr val="tx1"/>
          </a:solidFill>
          <a:latin typeface="Microsoft JhengHei UI" panose="020B0604030504040204" pitchFamily="34" charset="-120"/>
          <a:ea typeface="Microsoft JhengHei UI" panose="020B0604030504040204" pitchFamily="34" charset="-120"/>
          <a:cs typeface="+mn-cs"/>
        </a:defRPr>
      </a:lvl1pPr>
      <a:lvl2pPr marL="754380" indent="-251460" algn="l" defTabSz="1005840" rtl="0" eaLnBrk="1" latinLnBrk="0" hangingPunct="1">
        <a:lnSpc>
          <a:spcPct val="90000"/>
        </a:lnSpc>
        <a:spcBef>
          <a:spcPts val="550"/>
        </a:spcBef>
        <a:buFont typeface="Arial" panose="020B0604020202020204" pitchFamily="34" charset="0"/>
        <a:buChar char="•"/>
        <a:defRPr kumimoji="1" sz="2640" kern="1200">
          <a:solidFill>
            <a:schemeClr val="tx1"/>
          </a:solidFill>
          <a:latin typeface="Microsoft JhengHei UI" panose="020B0604030504040204" pitchFamily="34" charset="-120"/>
          <a:ea typeface="Microsoft JhengHei UI" panose="020B0604030504040204" pitchFamily="34" charset="-120"/>
          <a:cs typeface="+mn-cs"/>
        </a:defRPr>
      </a:lvl2pPr>
      <a:lvl3pPr marL="1257300" indent="-251460" algn="l" defTabSz="1005840" rtl="0" eaLnBrk="1" latinLnBrk="0" hangingPunct="1">
        <a:lnSpc>
          <a:spcPct val="90000"/>
        </a:lnSpc>
        <a:spcBef>
          <a:spcPts val="550"/>
        </a:spcBef>
        <a:buFont typeface="Arial" panose="020B0604020202020204" pitchFamily="34" charset="0"/>
        <a:buChar char="•"/>
        <a:defRPr kumimoji="1" sz="2200" kern="1200">
          <a:solidFill>
            <a:schemeClr val="tx1"/>
          </a:solidFill>
          <a:latin typeface="Microsoft JhengHei UI" panose="020B0604030504040204" pitchFamily="34" charset="-120"/>
          <a:ea typeface="Microsoft JhengHei UI" panose="020B0604030504040204" pitchFamily="34" charset="-120"/>
          <a:cs typeface="+mn-cs"/>
        </a:defRPr>
      </a:lvl3pPr>
      <a:lvl4pPr marL="176022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icrosoft JhengHei UI" panose="020B0604030504040204" pitchFamily="34" charset="-120"/>
          <a:ea typeface="Microsoft JhengHei UI" panose="020B0604030504040204" pitchFamily="34" charset="-120"/>
          <a:cs typeface="+mn-cs"/>
        </a:defRPr>
      </a:lvl4pPr>
      <a:lvl5pPr marL="226314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icrosoft JhengHei UI" panose="020B0604030504040204" pitchFamily="34" charset="-120"/>
          <a:ea typeface="Microsoft JhengHei UI" panose="020B0604030504040204" pitchFamily="34" charset="-120"/>
          <a:cs typeface="+mn-cs"/>
        </a:defRPr>
      </a:lvl5pPr>
      <a:lvl6pPr marL="276606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6pPr>
      <a:lvl7pPr marL="326898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7pPr>
      <a:lvl8pPr marL="377190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8pPr>
      <a:lvl9pPr marL="4274820" indent="-251460" algn="l" defTabSz="1005840" rtl="0" eaLnBrk="1" latinLnBrk="0" hangingPunct="1">
        <a:lnSpc>
          <a:spcPct val="90000"/>
        </a:lnSpc>
        <a:spcBef>
          <a:spcPts val="550"/>
        </a:spcBef>
        <a:buFont typeface="Arial" panose="020B0604020202020204" pitchFamily="34" charset="0"/>
        <a:buChar char="•"/>
        <a:defRPr kumimoji="1" sz="1980" kern="1200">
          <a:solidFill>
            <a:schemeClr val="tx1"/>
          </a:solidFill>
          <a:latin typeface="+mn-lt"/>
          <a:ea typeface="+mn-ea"/>
          <a:cs typeface="+mn-cs"/>
        </a:defRPr>
      </a:lvl9pPr>
    </p:bodyStyle>
    <p:otherStyle>
      <a:defPPr>
        <a:defRPr lang="en-US"/>
      </a:defPPr>
      <a:lvl1pPr marL="0" algn="l" defTabSz="1005840" rtl="0" eaLnBrk="1" latinLnBrk="0" hangingPunct="1">
        <a:defRPr kumimoji="1" sz="1980" kern="1200">
          <a:solidFill>
            <a:schemeClr val="tx1"/>
          </a:solidFill>
          <a:latin typeface="+mn-lt"/>
          <a:ea typeface="+mn-ea"/>
          <a:cs typeface="+mn-cs"/>
        </a:defRPr>
      </a:lvl1pPr>
      <a:lvl2pPr marL="502920" algn="l" defTabSz="1005840" rtl="0" eaLnBrk="1" latinLnBrk="0" hangingPunct="1">
        <a:defRPr kumimoji="1" sz="1980" kern="1200">
          <a:solidFill>
            <a:schemeClr val="tx1"/>
          </a:solidFill>
          <a:latin typeface="+mn-lt"/>
          <a:ea typeface="+mn-ea"/>
          <a:cs typeface="+mn-cs"/>
        </a:defRPr>
      </a:lvl2pPr>
      <a:lvl3pPr marL="1005840" algn="l" defTabSz="1005840" rtl="0" eaLnBrk="1" latinLnBrk="0" hangingPunct="1">
        <a:defRPr kumimoji="1" sz="1980" kern="1200">
          <a:solidFill>
            <a:schemeClr val="tx1"/>
          </a:solidFill>
          <a:latin typeface="+mn-lt"/>
          <a:ea typeface="+mn-ea"/>
          <a:cs typeface="+mn-cs"/>
        </a:defRPr>
      </a:lvl3pPr>
      <a:lvl4pPr marL="1508760" algn="l" defTabSz="1005840" rtl="0" eaLnBrk="1" latinLnBrk="0" hangingPunct="1">
        <a:defRPr kumimoji="1" sz="1980" kern="1200">
          <a:solidFill>
            <a:schemeClr val="tx1"/>
          </a:solidFill>
          <a:latin typeface="+mn-lt"/>
          <a:ea typeface="+mn-ea"/>
          <a:cs typeface="+mn-cs"/>
        </a:defRPr>
      </a:lvl4pPr>
      <a:lvl5pPr marL="2011680" algn="l" defTabSz="1005840" rtl="0" eaLnBrk="1" latinLnBrk="0" hangingPunct="1">
        <a:defRPr kumimoji="1" sz="1980" kern="1200">
          <a:solidFill>
            <a:schemeClr val="tx1"/>
          </a:solidFill>
          <a:latin typeface="+mn-lt"/>
          <a:ea typeface="+mn-ea"/>
          <a:cs typeface="+mn-cs"/>
        </a:defRPr>
      </a:lvl5pPr>
      <a:lvl6pPr marL="2514600" algn="l" defTabSz="1005840" rtl="0" eaLnBrk="1" latinLnBrk="0" hangingPunct="1">
        <a:defRPr kumimoji="1" sz="1980" kern="1200">
          <a:solidFill>
            <a:schemeClr val="tx1"/>
          </a:solidFill>
          <a:latin typeface="+mn-lt"/>
          <a:ea typeface="+mn-ea"/>
          <a:cs typeface="+mn-cs"/>
        </a:defRPr>
      </a:lvl6pPr>
      <a:lvl7pPr marL="3017520" algn="l" defTabSz="1005840" rtl="0" eaLnBrk="1" latinLnBrk="0" hangingPunct="1">
        <a:defRPr kumimoji="1" sz="1980" kern="1200">
          <a:solidFill>
            <a:schemeClr val="tx1"/>
          </a:solidFill>
          <a:latin typeface="+mn-lt"/>
          <a:ea typeface="+mn-ea"/>
          <a:cs typeface="+mn-cs"/>
        </a:defRPr>
      </a:lvl7pPr>
      <a:lvl8pPr marL="3520440" algn="l" defTabSz="1005840" rtl="0" eaLnBrk="1" latinLnBrk="0" hangingPunct="1">
        <a:defRPr kumimoji="1" sz="1980" kern="1200">
          <a:solidFill>
            <a:schemeClr val="tx1"/>
          </a:solidFill>
          <a:latin typeface="+mn-lt"/>
          <a:ea typeface="+mn-ea"/>
          <a:cs typeface="+mn-cs"/>
        </a:defRPr>
      </a:lvl8pPr>
      <a:lvl9pPr marL="4023360" algn="l" defTabSz="1005840" rtl="0" eaLnBrk="1" latinLnBrk="0" hangingPunct="1">
        <a:defRPr kumimoji="1"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成績証書">
            <a:extLst>
              <a:ext uri="{FF2B5EF4-FFF2-40B4-BE49-F238E27FC236}">
                <a16:creationId xmlns:a16="http://schemas.microsoft.com/office/drawing/2014/main" id="{6CE66C72-8BEE-B947-88BE-D6AE32BB1441}"/>
              </a:ext>
            </a:extLst>
          </p:cNvPr>
          <p:cNvSpPr>
            <a:spLocks noGrp="1"/>
          </p:cNvSpPr>
          <p:nvPr>
            <p:ph type="title"/>
          </p:nvPr>
        </p:nvSpPr>
        <p:spPr>
          <a:xfrm>
            <a:off x="690880" y="1675901"/>
            <a:ext cx="8675370" cy="595315"/>
          </a:xfrm>
        </p:spPr>
        <p:txBody>
          <a:bodyPr rtlCol="0">
            <a:normAutofit/>
          </a:bodyPr>
          <a:lstStyle/>
          <a:p>
            <a:pPr rtl="0"/>
            <a:r>
              <a:rPr lang="ja-JP" altLang="en-US" sz="3200" dirty="0">
                <a:latin typeface="Microsoft JhengHei UI" panose="020B0604030504040204" pitchFamily="34" charset="-120"/>
                <a:ea typeface="Microsoft JhengHei UI" panose="020B0604030504040204" pitchFamily="34" charset="-120"/>
              </a:rPr>
              <a:t>有限会社いさみや　畠山憲之　様</a:t>
            </a:r>
          </a:p>
        </p:txBody>
      </p:sp>
      <p:pic>
        <p:nvPicPr>
          <p:cNvPr id="21" name="図プレースホルダー 20" descr="星">
            <a:extLst>
              <a:ext uri="{FF2B5EF4-FFF2-40B4-BE49-F238E27FC236}">
                <a16:creationId xmlns:a16="http://schemas.microsoft.com/office/drawing/2014/main" id="{488F7851-88BD-4834-ADA8-7F5EC0EEA493}"/>
              </a:ext>
            </a:extLst>
          </p:cNvPr>
          <p:cNvPicPr>
            <a:picLocks noGrp="1" noChangeAspect="1"/>
          </p:cNvPicPr>
          <p:nvPr>
            <p:ph type="pic" sz="quarter" idx="16"/>
          </p:nvPr>
        </p:nvPicPr>
        <p:blipFill rotWithShape="1">
          <a:blip r:embed="rId3"/>
          <a:srcRect l="383" r="383"/>
          <a:stretch/>
        </p:blipFill>
        <p:spPr>
          <a:xfrm>
            <a:off x="4471416" y="1115555"/>
            <a:ext cx="1115568" cy="411480"/>
          </a:xfrm>
        </p:spPr>
      </p:pic>
      <p:sp>
        <p:nvSpPr>
          <p:cNvPr id="6" name="Christian Lacombe">
            <a:extLst>
              <a:ext uri="{FF2B5EF4-FFF2-40B4-BE49-F238E27FC236}">
                <a16:creationId xmlns:a16="http://schemas.microsoft.com/office/drawing/2014/main" id="{7E42DC84-5D9D-BB48-BDD8-C8418027C254}"/>
              </a:ext>
            </a:extLst>
          </p:cNvPr>
          <p:cNvSpPr>
            <a:spLocks noGrp="1"/>
          </p:cNvSpPr>
          <p:nvPr>
            <p:ph type="body" sz="quarter" idx="11"/>
          </p:nvPr>
        </p:nvSpPr>
        <p:spPr>
          <a:xfrm>
            <a:off x="845820" y="2377276"/>
            <a:ext cx="8365490" cy="3318674"/>
          </a:xfrm>
        </p:spPr>
        <p:txBody>
          <a:bodyPr rtlCol="0">
            <a:normAutofit/>
          </a:bodyPr>
          <a:lstStyle/>
          <a:p>
            <a:pPr algn="l" rtl="0"/>
            <a:r>
              <a:rPr lang="ja-JP" altLang="en-US" sz="1600" dirty="0">
                <a:latin typeface="Microsoft JhengHei UI" panose="020B0604030504040204" pitchFamily="34" charset="-120"/>
                <a:ea typeface="Microsoft JhengHei UI" panose="020B0604030504040204" pitchFamily="34" charset="-120"/>
              </a:rPr>
              <a:t>有限会社いさみやの畠山憲之さんを推薦致します</a:t>
            </a:r>
            <a:r>
              <a:rPr lang="en-US" altLang="ja-JP" sz="1600" dirty="0">
                <a:latin typeface="Microsoft JhengHei UI" panose="020B0604030504040204" pitchFamily="34" charset="-120"/>
                <a:ea typeface="Microsoft JhengHei UI" panose="020B0604030504040204" pitchFamily="34" charset="-120"/>
              </a:rPr>
              <a:t>｡</a:t>
            </a:r>
          </a:p>
          <a:p>
            <a:pPr algn="l" rtl="0"/>
            <a:r>
              <a:rPr lang="ja-JP" altLang="en-US" sz="1600" dirty="0"/>
              <a:t>いさみやさんの和菓子が気になり購入させて頂きました</a:t>
            </a:r>
            <a:r>
              <a:rPr lang="en-US" altLang="ja-JP" sz="1600" dirty="0"/>
              <a:t>｡</a:t>
            </a:r>
            <a:r>
              <a:rPr lang="ja-JP" altLang="en-US" sz="1600" dirty="0"/>
              <a:t>ホヤぼーやモナカと言うネーミングにも惹かれました</a:t>
            </a:r>
            <a:r>
              <a:rPr lang="en-US" altLang="ja-JP" sz="1600" dirty="0"/>
              <a:t>｡</a:t>
            </a:r>
            <a:r>
              <a:rPr lang="ja-JP" altLang="en-US" sz="1600" dirty="0"/>
              <a:t>餡とモナカの相性が良くとても美味しかったです</a:t>
            </a:r>
            <a:r>
              <a:rPr lang="en-US" altLang="ja-JP" sz="1600" dirty="0"/>
              <a:t>｡</a:t>
            </a:r>
            <a:r>
              <a:rPr lang="ja-JP" altLang="en-US" sz="1600" dirty="0"/>
              <a:t>そしてすぐに</a:t>
            </a:r>
            <a:r>
              <a:rPr lang="en-US" altLang="ja-JP" sz="1600" dirty="0"/>
              <a:t>2</a:t>
            </a:r>
            <a:r>
              <a:rPr lang="ja-JP" altLang="en-US" sz="1600" dirty="0"/>
              <a:t>回目のリピートもさせて頂き和なまちょこと季節限定を購入させて頂きました</a:t>
            </a:r>
            <a:r>
              <a:rPr lang="en-US" altLang="ja-JP" sz="1600" dirty="0"/>
              <a:t>｡</a:t>
            </a:r>
            <a:r>
              <a:rPr lang="ja-JP" altLang="en-US" sz="1600" dirty="0"/>
              <a:t>抹茶の味がしっかりしていて口の中でとろけてまた食べたい</a:t>
            </a:r>
            <a:r>
              <a:rPr lang="en-US" altLang="ja-JP" sz="1600" dirty="0"/>
              <a:t>‼</a:t>
            </a:r>
            <a:r>
              <a:rPr lang="ja-JP" altLang="en-US" sz="1600" dirty="0"/>
              <a:t>となるような美味しさ</a:t>
            </a:r>
            <a:r>
              <a:rPr lang="en-US" altLang="ja-JP" sz="1600" dirty="0"/>
              <a:t>｡</a:t>
            </a:r>
            <a:r>
              <a:rPr lang="ja-JP" altLang="en-US" sz="1600" dirty="0"/>
              <a:t>うちの子供達も美味しいと声をあげていました</a:t>
            </a:r>
            <a:r>
              <a:rPr lang="en-US" altLang="ja-JP" sz="1600" dirty="0"/>
              <a:t>｡</a:t>
            </a:r>
            <a:r>
              <a:rPr lang="ja-JP" altLang="en-US" sz="1600" dirty="0"/>
              <a:t>子供達も笑顔にする</a:t>
            </a:r>
            <a:r>
              <a:rPr lang="en-US" altLang="ja-JP" sz="1600" dirty="0"/>
              <a:t>､</a:t>
            </a:r>
            <a:r>
              <a:rPr lang="ja-JP" altLang="en-US" sz="1600" dirty="0"/>
              <a:t>いさみやさんの和菓子最高です</a:t>
            </a:r>
            <a:r>
              <a:rPr lang="en-US" altLang="ja-JP" sz="1600" dirty="0"/>
              <a:t>｡</a:t>
            </a:r>
          </a:p>
          <a:p>
            <a:pPr algn="l" rtl="0"/>
            <a:endParaRPr lang="en-US" altLang="ja-JP" sz="1600" dirty="0"/>
          </a:p>
          <a:p>
            <a:pPr algn="l" rtl="0"/>
            <a:r>
              <a:rPr lang="ja-JP" altLang="en-US" sz="1600" dirty="0">
                <a:latin typeface="Microsoft JhengHei UI" panose="020B0604030504040204" pitchFamily="34" charset="-120"/>
                <a:ea typeface="Microsoft JhengHei UI" panose="020B0604030504040204" pitchFamily="34" charset="-120"/>
              </a:rPr>
              <a:t>私も子供達の笑顔に癒やされています</a:t>
            </a:r>
            <a:r>
              <a:rPr lang="en-US" altLang="ja-JP" sz="1600" dirty="0">
                <a:latin typeface="Microsoft JhengHei UI" panose="020B0604030504040204" pitchFamily="34" charset="-120"/>
                <a:ea typeface="Microsoft JhengHei UI" panose="020B0604030504040204" pitchFamily="34" charset="-120"/>
              </a:rPr>
              <a:t>｡</a:t>
            </a:r>
            <a:r>
              <a:rPr lang="ja-JP" altLang="en-US" sz="1600" dirty="0">
                <a:latin typeface="Microsoft JhengHei UI" panose="020B0604030504040204" pitchFamily="34" charset="-120"/>
                <a:ea typeface="Microsoft JhengHei UI" panose="020B0604030504040204" pitchFamily="34" charset="-120"/>
              </a:rPr>
              <a:t>笑顔を作る和菓子を作ってくれている畠山さんを私は自信を持って推薦致します</a:t>
            </a:r>
            <a:r>
              <a:rPr lang="en-US" altLang="ja-JP" sz="1600" dirty="0">
                <a:latin typeface="Microsoft JhengHei UI" panose="020B0604030504040204" pitchFamily="34" charset="-120"/>
                <a:ea typeface="Microsoft JhengHei UI" panose="020B0604030504040204" pitchFamily="34" charset="-120"/>
              </a:rPr>
              <a:t>｡</a:t>
            </a:r>
          </a:p>
        </p:txBody>
      </p:sp>
      <p:sp>
        <p:nvSpPr>
          <p:cNvPr id="10" name="20XX 年 6 月 4 日">
            <a:extLst>
              <a:ext uri="{FF2B5EF4-FFF2-40B4-BE49-F238E27FC236}">
                <a16:creationId xmlns:a16="http://schemas.microsoft.com/office/drawing/2014/main" id="{8662A95D-9BF5-554F-9E5A-1DDA890463E8}"/>
              </a:ext>
            </a:extLst>
          </p:cNvPr>
          <p:cNvSpPr>
            <a:spLocks noGrp="1"/>
          </p:cNvSpPr>
          <p:nvPr>
            <p:ph type="body" sz="quarter" idx="15"/>
          </p:nvPr>
        </p:nvSpPr>
        <p:spPr>
          <a:xfrm>
            <a:off x="1998665" y="5558219"/>
            <a:ext cx="3127375" cy="428061"/>
          </a:xfrm>
        </p:spPr>
        <p:txBody>
          <a:bodyPr rtlCol="0"/>
          <a:lstStyle/>
          <a:p>
            <a:pPr rtl="0"/>
            <a:r>
              <a:rPr lang="ja-JP" altLang="en-US" sz="1400" b="1" dirty="0">
                <a:latin typeface="Microsoft JhengHei UI" panose="020B0604030504040204" pitchFamily="34" charset="-120"/>
                <a:ea typeface="Microsoft JhengHei UI" panose="020B0604030504040204" pitchFamily="34" charset="-120"/>
              </a:rPr>
              <a:t>令和</a:t>
            </a:r>
            <a:r>
              <a:rPr lang="en-US" altLang="ja-JP" sz="1400" b="1" dirty="0">
                <a:latin typeface="Microsoft JhengHei UI" panose="020B0604030504040204" pitchFamily="34" charset="-120"/>
                <a:ea typeface="Microsoft JhengHei UI" panose="020B0604030504040204" pitchFamily="34" charset="-120"/>
              </a:rPr>
              <a:t>5 </a:t>
            </a:r>
            <a:r>
              <a:rPr lang="ja-JP" altLang="en-US" sz="1400" b="1" dirty="0">
                <a:latin typeface="Microsoft JhengHei UI" panose="020B0604030504040204" pitchFamily="34" charset="-120"/>
                <a:ea typeface="Microsoft JhengHei UI" panose="020B0604030504040204" pitchFamily="34" charset="-120"/>
              </a:rPr>
              <a:t>年 </a:t>
            </a:r>
            <a:r>
              <a:rPr lang="en-US" altLang="ja-JP" sz="1400" b="1" dirty="0">
                <a:latin typeface="Microsoft JhengHei UI" panose="020B0604030504040204" pitchFamily="34" charset="-120"/>
                <a:ea typeface="Microsoft JhengHei UI" panose="020B0604030504040204" pitchFamily="34" charset="-120"/>
              </a:rPr>
              <a:t>2 </a:t>
            </a:r>
            <a:r>
              <a:rPr lang="ja-JP" altLang="en-US" sz="1400" b="1" dirty="0">
                <a:latin typeface="Microsoft JhengHei UI" panose="020B0604030504040204" pitchFamily="34" charset="-120"/>
                <a:ea typeface="Microsoft JhengHei UI" panose="020B0604030504040204" pitchFamily="34" charset="-120"/>
              </a:rPr>
              <a:t>月 </a:t>
            </a:r>
            <a:r>
              <a:rPr lang="en-US" altLang="ja-JP" sz="1400" b="1" dirty="0">
                <a:latin typeface="Microsoft JhengHei UI" panose="020B0604030504040204" pitchFamily="34" charset="-120"/>
                <a:ea typeface="Microsoft JhengHei UI" panose="020B0604030504040204" pitchFamily="34" charset="-120"/>
              </a:rPr>
              <a:t>22 </a:t>
            </a:r>
            <a:r>
              <a:rPr lang="ja-JP" altLang="en-US" sz="1400" b="1" dirty="0">
                <a:latin typeface="Microsoft JhengHei UI" panose="020B0604030504040204" pitchFamily="34" charset="-120"/>
                <a:ea typeface="Microsoft JhengHei UI" panose="020B0604030504040204" pitchFamily="34" charset="-120"/>
              </a:rPr>
              <a:t>日</a:t>
            </a:r>
          </a:p>
        </p:txBody>
      </p:sp>
      <p:sp>
        <p:nvSpPr>
          <p:cNvPr id="9" name="日付">
            <a:extLst>
              <a:ext uri="{FF2B5EF4-FFF2-40B4-BE49-F238E27FC236}">
                <a16:creationId xmlns:a16="http://schemas.microsoft.com/office/drawing/2014/main" id="{86BA2A65-AE1C-7846-A1E5-42C8503BA443}"/>
              </a:ext>
            </a:extLst>
          </p:cNvPr>
          <p:cNvSpPr>
            <a:spLocks noGrp="1"/>
          </p:cNvSpPr>
          <p:nvPr>
            <p:ph type="body" sz="quarter" idx="14"/>
          </p:nvPr>
        </p:nvSpPr>
        <p:spPr>
          <a:xfrm>
            <a:off x="5505450" y="5695950"/>
            <a:ext cx="3333053" cy="840403"/>
          </a:xfrm>
        </p:spPr>
        <p:txBody>
          <a:bodyPr rtlCol="0"/>
          <a:lstStyle/>
          <a:p>
            <a:pPr rtl="0"/>
            <a:r>
              <a:rPr lang="ja-JP" altLang="en-US" sz="1600" b="1" dirty="0">
                <a:latin typeface="Microsoft JhengHei UI" panose="020B0604030504040204" pitchFamily="34" charset="-120"/>
                <a:ea typeface="Microsoft JhengHei UI" panose="020B0604030504040204" pitchFamily="34" charset="-120"/>
              </a:rPr>
              <a:t>株式会社協心工業　関本憲生</a:t>
            </a:r>
            <a:endParaRPr lang="en-US" altLang="ja-JP" sz="1600" b="1" dirty="0">
              <a:latin typeface="Microsoft JhengHei UI" panose="020B0604030504040204" pitchFamily="34" charset="-120"/>
              <a:ea typeface="Microsoft JhengHei UI" panose="020B0604030504040204" pitchFamily="34" charset="-120"/>
            </a:endParaRPr>
          </a:p>
        </p:txBody>
      </p:sp>
    </p:spTree>
    <p:extLst>
      <p:ext uri="{BB962C8B-B14F-4D97-AF65-F5344CB8AC3E}">
        <p14:creationId xmlns:p14="http://schemas.microsoft.com/office/powerpoint/2010/main" val="3071092680"/>
      </p:ext>
    </p:extLst>
  </p:cSld>
  <p:clrMapOvr>
    <a:masterClrMapping/>
  </p:clrMapOvr>
</p:sld>
</file>

<file path=ppt/theme/theme1.xml><?xml version="1.0" encoding="utf-8"?>
<a:theme xmlns:a="http://schemas.openxmlformats.org/drawingml/2006/main" name="Office テーマ">
  <a:themeElements>
    <a:clrScheme name="Certificate of Scholarship">
      <a:dk1>
        <a:srgbClr val="000000"/>
      </a:dk1>
      <a:lt1>
        <a:srgbClr val="FFFFFF"/>
      </a:lt1>
      <a:dk2>
        <a:srgbClr val="696464"/>
      </a:dk2>
      <a:lt2>
        <a:srgbClr val="C3B8B4"/>
      </a:lt2>
      <a:accent1>
        <a:srgbClr val="E55956"/>
      </a:accent1>
      <a:accent2>
        <a:srgbClr val="B14647"/>
      </a:accent2>
      <a:accent3>
        <a:srgbClr val="3E3432"/>
      </a:accent3>
      <a:accent4>
        <a:srgbClr val="FB625F"/>
      </a:accent4>
      <a:accent5>
        <a:srgbClr val="168485"/>
      </a:accent5>
      <a:accent6>
        <a:srgbClr val="006588"/>
      </a:accent6>
      <a:hlink>
        <a:srgbClr val="CC9900"/>
      </a:hlink>
      <a:folHlink>
        <a:srgbClr val="96A9A9"/>
      </a:folHlink>
    </a:clrScheme>
    <a:fontScheme name="Custom 6">
      <a:majorFont>
        <a:latin typeface="Gill Sans MT"/>
        <a:ea typeface=""/>
        <a:cs typeface=""/>
      </a:majorFont>
      <a:minorFont>
        <a:latin typeface="Georgia"/>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52263583_TF02895265_Win32" id="{56B1CFE8-F625-47DD-B837-2FA37034B448}" vid="{30353D62-E4F1-4144-A0A1-1060B0B5D2C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TaxCatchAll xmlns="230e9df3-be65-4c73-a93b-d1236ebd677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8" ma:contentTypeDescription="Create a new document." ma:contentTypeScope="" ma:versionID="27a416adda3cf0f491a4f548a2367a54">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2ef98d826045059a9b3c156985e150db"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AE7E590-2B19-426F-B030-B3BE65C3E734}">
  <ds:schemaRefs>
    <ds:schemaRef ds:uri="http://purl.org/dc/terms/"/>
    <ds:schemaRef ds:uri="http://purl.org/dc/elements/1.1/"/>
    <ds:schemaRef ds:uri="http://purl.org/dc/dcmitype/"/>
    <ds:schemaRef ds:uri="http://schemas.microsoft.com/office/infopath/2007/PartnerControls"/>
    <ds:schemaRef ds:uri="http://schemas.microsoft.com/office/2006/documentManagement/types"/>
    <ds:schemaRef ds:uri="http://schemas.openxmlformats.org/package/2006/metadata/core-properties"/>
    <ds:schemaRef ds:uri="http://schemas.microsoft.com/sharepoint/v3"/>
    <ds:schemaRef ds:uri="230e9df3-be65-4c73-a93b-d1236ebd677e"/>
    <ds:schemaRef ds:uri="http://schemas.microsoft.com/office/2006/metadata/properties"/>
    <ds:schemaRef ds:uri="16c05727-aa75-4e4a-9b5f-8a80a1165891"/>
    <ds:schemaRef ds:uri="71af3243-3dd4-4a8d-8c0d-dd76da1f02a5"/>
    <ds:schemaRef ds:uri="http://www.w3.org/XML/1998/namespace"/>
  </ds:schemaRefs>
</ds:datastoreItem>
</file>

<file path=customXml/itemProps2.xml><?xml version="1.0" encoding="utf-8"?>
<ds:datastoreItem xmlns:ds="http://schemas.openxmlformats.org/officeDocument/2006/customXml" ds:itemID="{3D48541D-4E0C-47F7-8FE9-80A7836D9D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296F365-A8FB-4771-B5A5-049B27B9804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成績証書</Template>
  <TotalTime>43</TotalTime>
  <Words>164</Words>
  <Application>Microsoft Office PowerPoint</Application>
  <PresentationFormat>ユーザー設定</PresentationFormat>
  <Paragraphs>8</Paragraphs>
  <Slides>1</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Microsoft JhengHei UI</vt:lpstr>
      <vt:lpstr>Arial</vt:lpstr>
      <vt:lpstr>Century Gothic</vt:lpstr>
      <vt:lpstr>Office テーマ</vt:lpstr>
      <vt:lpstr>有限会社いさみや　畠山憲之　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株式会社笏本縫製　中村啓吾　様</dc:title>
  <dc:creator>sekimoto n</dc:creator>
  <cp:lastModifiedBy>sekimoto n</cp:lastModifiedBy>
  <cp:revision>1</cp:revision>
  <dcterms:created xsi:type="dcterms:W3CDTF">2023-02-07T07:25:44Z</dcterms:created>
  <dcterms:modified xsi:type="dcterms:W3CDTF">2023-02-23T08:51:25Z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