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33"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A38A1093-AA03-1B49-BFB6-0F32870B5B92}">
          <p14:sldIdLst>
            <p14:sldId id="2633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874" autoAdjust="0"/>
    <p:restoredTop sz="94660"/>
  </p:normalViewPr>
  <p:slideViewPr>
    <p:cSldViewPr snapToGrid="0">
      <p:cViewPr varScale="1">
        <p:scale>
          <a:sx n="117" d="100"/>
          <a:sy n="117" d="100"/>
        </p:scale>
        <p:origin x="184" y="3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346BE4C-CF11-4491-8CBD-AAE59F81515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895563" y="1583578"/>
            <a:ext cx="4559897" cy="1748778"/>
          </a:xfrm>
          <a:prstGeom prst="rect">
            <a:avLst/>
          </a:prstGeom>
        </p:spPr>
      </p:pic>
      <p:pic>
        <p:nvPicPr>
          <p:cNvPr id="3" name="Picture 2">
            <a:extLst>
              <a:ext uri="{FF2B5EF4-FFF2-40B4-BE49-F238E27FC236}">
                <a16:creationId xmlns:a16="http://schemas.microsoft.com/office/drawing/2014/main" id="{C7E58A23-A55E-4A3E-AC76-54DCAF7EBC01}"/>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7521570" y="4441118"/>
            <a:ext cx="4670430" cy="2445757"/>
          </a:xfrm>
          <a:prstGeom prst="rect">
            <a:avLst/>
          </a:prstGeom>
        </p:spPr>
      </p:pic>
      <p:sp>
        <p:nvSpPr>
          <p:cNvPr id="4" name="Subtitle 2">
            <a:extLst>
              <a:ext uri="{FF2B5EF4-FFF2-40B4-BE49-F238E27FC236}">
                <a16:creationId xmlns:a16="http://schemas.microsoft.com/office/drawing/2014/main" id="{CB46FE5D-3742-4427-9C5B-94ED5EE98C02}"/>
              </a:ext>
            </a:extLst>
          </p:cNvPr>
          <p:cNvSpPr>
            <a:spLocks noGrp="1"/>
          </p:cNvSpPr>
          <p:nvPr>
            <p:ph type="subTitle" idx="1" hasCustomPrompt="1"/>
          </p:nvPr>
        </p:nvSpPr>
        <p:spPr>
          <a:xfrm>
            <a:off x="0" y="3602038"/>
            <a:ext cx="12192000" cy="1655762"/>
          </a:xfrm>
          <a:prstGeom prst="rect">
            <a:avLst/>
          </a:prstGeom>
        </p:spPr>
        <p:txBody>
          <a:bodyPr>
            <a:normAutofit/>
          </a:bodyPr>
          <a:lstStyle>
            <a:lvl1pPr marL="0" indent="0" algn="ctr">
              <a:buFont typeface="Arial" panose="020B0604020202020204" pitchFamily="34" charset="0"/>
              <a:buNone/>
              <a:defRPr sz="36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indent="0" algn="ctr">
              <a:buFont typeface="Arial" panose="020B0604020202020204" pitchFamily="34" charset="0"/>
              <a:buNone/>
            </a:pPr>
            <a:r>
              <a:rPr lang="en-US" dirty="0">
                <a:solidFill>
                  <a:srgbClr val="000000"/>
                </a:solidFill>
                <a:latin typeface="Arial" panose="020B0604020202020204" pitchFamily="34" charset="0"/>
                <a:cs typeface="Arial" panose="020B0604020202020204" pitchFamily="34" charset="0"/>
              </a:rPr>
              <a:t>Presentation Title</a:t>
            </a:r>
          </a:p>
        </p:txBody>
      </p:sp>
      <p:sp>
        <p:nvSpPr>
          <p:cNvPr id="6" name="Rectangle 5">
            <a:extLst>
              <a:ext uri="{FF2B5EF4-FFF2-40B4-BE49-F238E27FC236}">
                <a16:creationId xmlns:a16="http://schemas.microsoft.com/office/drawing/2014/main" id="{2D62F0E1-1300-8A48-AACD-6B213DBB7A77}"/>
              </a:ext>
            </a:extLst>
          </p:cNvPr>
          <p:cNvSpPr/>
          <p:nvPr userDrawn="1"/>
        </p:nvSpPr>
        <p:spPr>
          <a:xfrm>
            <a:off x="99391" y="6281530"/>
            <a:ext cx="1093305" cy="47707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958995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FD586FA4-FBF2-4332-BD92-04788C6B2E04}"/>
              </a:ext>
            </a:extLst>
          </p:cNvPr>
          <p:cNvSpPr>
            <a:spLocks noGrp="1"/>
          </p:cNvSpPr>
          <p:nvPr>
            <p:ph type="title"/>
          </p:nvPr>
        </p:nvSpPr>
        <p:spPr>
          <a:xfrm>
            <a:off x="511419" y="0"/>
            <a:ext cx="11169161" cy="105617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Tree>
    <p:extLst>
      <p:ext uri="{BB962C8B-B14F-4D97-AF65-F5344CB8AC3E}">
        <p14:creationId xmlns:p14="http://schemas.microsoft.com/office/powerpoint/2010/main" val="3746927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07686-6B32-40F2-919E-6A8EB10DA48C}"/>
              </a:ext>
            </a:extLst>
          </p:cNvPr>
          <p:cNvSpPr>
            <a:spLocks noGrp="1"/>
          </p:cNvSpPr>
          <p:nvPr>
            <p:ph type="title"/>
          </p:nvPr>
        </p:nvSpPr>
        <p:spPr>
          <a:xfrm>
            <a:off x="531936" y="457200"/>
            <a:ext cx="4240090"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E733C33F-B546-4CFD-8127-11D65F95AEB8}"/>
              </a:ext>
            </a:extLst>
          </p:cNvPr>
          <p:cNvSpPr>
            <a:spLocks noGrp="1"/>
          </p:cNvSpPr>
          <p:nvPr>
            <p:ph idx="1"/>
          </p:nvPr>
        </p:nvSpPr>
        <p:spPr>
          <a:xfrm>
            <a:off x="5183188" y="457201"/>
            <a:ext cx="6476876" cy="540385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a:extLst>
              <a:ext uri="{FF2B5EF4-FFF2-40B4-BE49-F238E27FC236}">
                <a16:creationId xmlns:a16="http://schemas.microsoft.com/office/drawing/2014/main" id="{ABA53DEC-61C0-4EB7-ADA5-282445E8428D}"/>
              </a:ext>
            </a:extLst>
          </p:cNvPr>
          <p:cNvSpPr>
            <a:spLocks noGrp="1"/>
          </p:cNvSpPr>
          <p:nvPr>
            <p:ph type="body" sz="half" idx="2"/>
          </p:nvPr>
        </p:nvSpPr>
        <p:spPr>
          <a:xfrm>
            <a:off x="531936" y="2057400"/>
            <a:ext cx="4240090"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Tree>
    <p:extLst>
      <p:ext uri="{BB962C8B-B14F-4D97-AF65-F5344CB8AC3E}">
        <p14:creationId xmlns:p14="http://schemas.microsoft.com/office/powerpoint/2010/main" val="1717308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B93BC-A4EE-4971-96B7-77BDA44C1CC0}"/>
              </a:ext>
            </a:extLst>
          </p:cNvPr>
          <p:cNvSpPr>
            <a:spLocks noGrp="1"/>
          </p:cNvSpPr>
          <p:nvPr>
            <p:ph type="title"/>
          </p:nvPr>
        </p:nvSpPr>
        <p:spPr>
          <a:xfrm>
            <a:off x="567104" y="457200"/>
            <a:ext cx="4204921"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Picture Placeholder 2">
            <a:extLst>
              <a:ext uri="{FF2B5EF4-FFF2-40B4-BE49-F238E27FC236}">
                <a16:creationId xmlns:a16="http://schemas.microsoft.com/office/drawing/2014/main" id="{2F60CEB7-776C-49E4-9FB9-6F88017A7D1B}"/>
              </a:ext>
            </a:extLst>
          </p:cNvPr>
          <p:cNvSpPr>
            <a:spLocks noGrp="1"/>
          </p:cNvSpPr>
          <p:nvPr>
            <p:ph type="pic" idx="1"/>
          </p:nvPr>
        </p:nvSpPr>
        <p:spPr>
          <a:xfrm>
            <a:off x="5183187" y="457201"/>
            <a:ext cx="6492997" cy="540385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a:extLst>
              <a:ext uri="{FF2B5EF4-FFF2-40B4-BE49-F238E27FC236}">
                <a16:creationId xmlns:a16="http://schemas.microsoft.com/office/drawing/2014/main" id="{5FE5D677-6E29-4736-9C43-A3EADE65C9F8}"/>
              </a:ext>
            </a:extLst>
          </p:cNvPr>
          <p:cNvSpPr>
            <a:spLocks noGrp="1"/>
          </p:cNvSpPr>
          <p:nvPr>
            <p:ph type="body" sz="half" idx="2"/>
          </p:nvPr>
        </p:nvSpPr>
        <p:spPr>
          <a:xfrm>
            <a:off x="567104" y="2057400"/>
            <a:ext cx="4204921"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Tree>
    <p:extLst>
      <p:ext uri="{BB962C8B-B14F-4D97-AF65-F5344CB8AC3E}">
        <p14:creationId xmlns:p14="http://schemas.microsoft.com/office/powerpoint/2010/main" val="489546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pproved BNI Colors">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892FAFB-F83D-414B-BD74-017615231079}"/>
              </a:ext>
            </a:extLst>
          </p:cNvPr>
          <p:cNvPicPr>
            <a:picLocks noChangeAspect="1"/>
          </p:cNvPicPr>
          <p:nvPr userDrawn="1"/>
        </p:nvPicPr>
        <p:blipFill>
          <a:blip r:embed="rId2"/>
          <a:stretch>
            <a:fillRect/>
          </a:stretch>
        </p:blipFill>
        <p:spPr>
          <a:xfrm>
            <a:off x="373022" y="180295"/>
            <a:ext cx="8040218" cy="5898923"/>
          </a:xfrm>
          <a:prstGeom prst="rect">
            <a:avLst/>
          </a:prstGeom>
        </p:spPr>
      </p:pic>
      <p:sp>
        <p:nvSpPr>
          <p:cNvPr id="5" name="TextBox 4">
            <a:extLst>
              <a:ext uri="{FF2B5EF4-FFF2-40B4-BE49-F238E27FC236}">
                <a16:creationId xmlns:a16="http://schemas.microsoft.com/office/drawing/2014/main" id="{341B0871-CEA7-46DD-9295-03BD20968DF0}"/>
              </a:ext>
            </a:extLst>
          </p:cNvPr>
          <p:cNvSpPr txBox="1"/>
          <p:nvPr userDrawn="1"/>
        </p:nvSpPr>
        <p:spPr>
          <a:xfrm>
            <a:off x="9608423" y="1335348"/>
            <a:ext cx="1082348" cy="738664"/>
          </a:xfrm>
          <a:prstGeom prst="rect">
            <a:avLst/>
          </a:prstGeom>
          <a:noFill/>
        </p:spPr>
        <p:txBody>
          <a:bodyPr wrap="none" rtlCol="0">
            <a:spAutoFit/>
          </a:bodyPr>
          <a:lstStyle/>
          <a:p>
            <a:pPr algn="ctr"/>
            <a:r>
              <a:rPr lang="en-US" sz="1800" b="1" dirty="0"/>
              <a:t>Do Not </a:t>
            </a:r>
          </a:p>
          <a:p>
            <a:pPr algn="ctr"/>
            <a:r>
              <a:rPr lang="en-US" sz="1200" b="1" dirty="0"/>
              <a:t>Use Other </a:t>
            </a:r>
          </a:p>
          <a:p>
            <a:pPr algn="ctr"/>
            <a:r>
              <a:rPr lang="en-US" sz="1200" b="1" dirty="0"/>
              <a:t>Hues of Red</a:t>
            </a:r>
          </a:p>
        </p:txBody>
      </p:sp>
      <p:pic>
        <p:nvPicPr>
          <p:cNvPr id="6" name="Picture 5">
            <a:extLst>
              <a:ext uri="{FF2B5EF4-FFF2-40B4-BE49-F238E27FC236}">
                <a16:creationId xmlns:a16="http://schemas.microsoft.com/office/drawing/2014/main" id="{C8F96E87-288D-4E18-A7F4-14D5E33EA9F1}"/>
              </a:ext>
            </a:extLst>
          </p:cNvPr>
          <p:cNvPicPr>
            <a:picLocks noChangeAspect="1"/>
          </p:cNvPicPr>
          <p:nvPr userDrawn="1"/>
        </p:nvPicPr>
        <p:blipFill>
          <a:blip r:embed="rId3"/>
          <a:stretch>
            <a:fillRect/>
          </a:stretch>
        </p:blipFill>
        <p:spPr>
          <a:xfrm>
            <a:off x="9638509" y="2179337"/>
            <a:ext cx="1022176" cy="3737871"/>
          </a:xfrm>
          <a:prstGeom prst="rect">
            <a:avLst/>
          </a:prstGeom>
        </p:spPr>
      </p:pic>
      <p:pic>
        <p:nvPicPr>
          <p:cNvPr id="8" name="Picture 7">
            <a:extLst>
              <a:ext uri="{FF2B5EF4-FFF2-40B4-BE49-F238E27FC236}">
                <a16:creationId xmlns:a16="http://schemas.microsoft.com/office/drawing/2014/main" id="{59D0FA09-E4C1-4D59-B18D-D09636FDA630}"/>
              </a:ext>
            </a:extLst>
          </p:cNvPr>
          <p:cNvPicPr>
            <a:picLocks noChangeAspect="1"/>
          </p:cNvPicPr>
          <p:nvPr userDrawn="1"/>
        </p:nvPicPr>
        <p:blipFill rotWithShape="1">
          <a:blip r:embed="rId4"/>
          <a:srcRect l="34827" t="35301" r="34948" b="37973"/>
          <a:stretch/>
        </p:blipFill>
        <p:spPr>
          <a:xfrm>
            <a:off x="9309718" y="2787508"/>
            <a:ext cx="1679758" cy="2735144"/>
          </a:xfrm>
          <a:prstGeom prst="rect">
            <a:avLst/>
          </a:prstGeom>
        </p:spPr>
      </p:pic>
    </p:spTree>
    <p:extLst>
      <p:ext uri="{BB962C8B-B14F-4D97-AF65-F5344CB8AC3E}">
        <p14:creationId xmlns:p14="http://schemas.microsoft.com/office/powerpoint/2010/main" val="16020663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55CBBD-2E39-2642-A3C3-3A589D4E78E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A9F2ABD-0B6F-A642-ABB9-CA03E3B52AF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E769A2F-AB52-174E-B056-2316F24AFEEA}"/>
              </a:ext>
            </a:extLst>
          </p:cNvPr>
          <p:cNvSpPr>
            <a:spLocks noGrp="1"/>
          </p:cNvSpPr>
          <p:nvPr>
            <p:ph type="dt" sz="half" idx="10"/>
          </p:nvPr>
        </p:nvSpPr>
        <p:spPr/>
        <p:txBody>
          <a:bodyPr/>
          <a:lstStyle/>
          <a:p>
            <a:fld id="{FDE77A86-2878-9440-83E7-0E44DF9C7ECB}" type="datetimeFigureOut">
              <a:rPr kumimoji="1" lang="ja-JP" altLang="en-US" smtClean="0"/>
              <a:t>2023/2/25</a:t>
            </a:fld>
            <a:endParaRPr kumimoji="1" lang="ja-JP" altLang="en-US"/>
          </a:p>
        </p:txBody>
      </p:sp>
      <p:sp>
        <p:nvSpPr>
          <p:cNvPr id="5" name="フッター プレースホルダー 4">
            <a:extLst>
              <a:ext uri="{FF2B5EF4-FFF2-40B4-BE49-F238E27FC236}">
                <a16:creationId xmlns:a16="http://schemas.microsoft.com/office/drawing/2014/main" id="{48122D55-74E8-5F42-ABCF-63C666FF470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6C29C85-E332-3C4A-870F-3C28B2368FA3}"/>
              </a:ext>
            </a:extLst>
          </p:cNvPr>
          <p:cNvSpPr>
            <a:spLocks noGrp="1"/>
          </p:cNvSpPr>
          <p:nvPr>
            <p:ph type="sldNum" sz="quarter" idx="12"/>
          </p:nvPr>
        </p:nvSpPr>
        <p:spPr/>
        <p:txBody>
          <a:bodyPr/>
          <a:lstStyle/>
          <a:p>
            <a:fld id="{88A25C9B-3FD8-4349-A962-248E856B6C3C}" type="slidenum">
              <a:rPr kumimoji="1" lang="ja-JP" altLang="en-US" smtClean="0"/>
              <a:t>‹#›</a:t>
            </a:fld>
            <a:endParaRPr kumimoji="1" lang="ja-JP" altLang="en-US"/>
          </a:p>
        </p:txBody>
      </p:sp>
    </p:spTree>
    <p:extLst>
      <p:ext uri="{BB962C8B-B14F-4D97-AF65-F5344CB8AC3E}">
        <p14:creationId xmlns:p14="http://schemas.microsoft.com/office/powerpoint/2010/main" val="25659674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49"/>
        <p:cNvGrpSpPr/>
        <p:nvPr/>
      </p:nvGrpSpPr>
      <p:grpSpPr>
        <a:xfrm>
          <a:off x="0" y="0"/>
          <a:ext cx="0" cy="0"/>
          <a:chOff x="0" y="0"/>
          <a:chExt cx="0" cy="0"/>
        </a:xfrm>
      </p:grpSpPr>
      <p:sp>
        <p:nvSpPr>
          <p:cNvPr id="50" name="Google Shape;50;p13"/>
          <p:cNvSpPr txBox="1">
            <a:spLocks noGrp="1"/>
          </p:cNvSpPr>
          <p:nvPr>
            <p:ph type="title"/>
          </p:nvPr>
        </p:nvSpPr>
        <p:spPr>
          <a:xfrm>
            <a:off x="567104" y="457200"/>
            <a:ext cx="4204800" cy="16000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Clr>
                <a:srgbClr val="000000"/>
              </a:buClr>
              <a:buSzPts val="2400"/>
              <a:buFont typeface="Arial"/>
              <a:buNone/>
              <a:defRPr sz="32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r>
              <a:rPr lang="ja-JP" altLang="en-US"/>
              <a:t>マスター タイトルの書式設定</a:t>
            </a:r>
            <a:endParaRPr/>
          </a:p>
        </p:txBody>
      </p:sp>
      <p:sp>
        <p:nvSpPr>
          <p:cNvPr id="51" name="Google Shape;51;p13"/>
          <p:cNvSpPr>
            <a:spLocks noGrp="1"/>
          </p:cNvSpPr>
          <p:nvPr>
            <p:ph type="pic" idx="2"/>
          </p:nvPr>
        </p:nvSpPr>
        <p:spPr>
          <a:xfrm>
            <a:off x="5183187" y="457201"/>
            <a:ext cx="6492800" cy="54040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1067"/>
              </a:spcBef>
              <a:spcAft>
                <a:spcPts val="0"/>
              </a:spcAft>
              <a:buClr>
                <a:srgbClr val="000000"/>
              </a:buClr>
              <a:buSzPts val="2400"/>
              <a:buFont typeface="Arial"/>
              <a:buNone/>
              <a:defRPr sz="3200" b="0" i="0" u="none" strike="noStrike" cap="none">
                <a:solidFill>
                  <a:srgbClr val="000000"/>
                </a:solidFill>
                <a:latin typeface="Arial"/>
                <a:ea typeface="Arial"/>
                <a:cs typeface="Arial"/>
                <a:sym typeface="Arial"/>
              </a:defRPr>
            </a:lvl1pPr>
            <a:lvl2pPr marR="0" lvl="1" algn="l" rtl="0">
              <a:lnSpc>
                <a:spcPct val="90000"/>
              </a:lnSpc>
              <a:spcBef>
                <a:spcPts val="533"/>
              </a:spcBef>
              <a:spcAft>
                <a:spcPts val="0"/>
              </a:spcAft>
              <a:buClr>
                <a:srgbClr val="000000"/>
              </a:buClr>
              <a:buSzPts val="2100"/>
              <a:buFont typeface="Arial"/>
              <a:buNone/>
              <a:defRPr sz="2800" b="0" i="0" u="none" strike="noStrike" cap="none">
                <a:solidFill>
                  <a:srgbClr val="000000"/>
                </a:solidFill>
                <a:latin typeface="Arial"/>
                <a:ea typeface="Arial"/>
                <a:cs typeface="Arial"/>
                <a:sym typeface="Arial"/>
              </a:defRPr>
            </a:lvl2pPr>
            <a:lvl3pPr marR="0" lvl="2" algn="l" rtl="0">
              <a:lnSpc>
                <a:spcPct val="90000"/>
              </a:lnSpc>
              <a:spcBef>
                <a:spcPts val="533"/>
              </a:spcBef>
              <a:spcAft>
                <a:spcPts val="0"/>
              </a:spcAft>
              <a:buClr>
                <a:srgbClr val="000000"/>
              </a:buClr>
              <a:buSzPts val="1800"/>
              <a:buFont typeface="Arial"/>
              <a:buNone/>
              <a:defRPr sz="2400" b="0" i="0" u="none" strike="noStrike" cap="none">
                <a:solidFill>
                  <a:srgbClr val="000000"/>
                </a:solidFill>
                <a:latin typeface="Arial"/>
                <a:ea typeface="Arial"/>
                <a:cs typeface="Arial"/>
                <a:sym typeface="Arial"/>
              </a:defRPr>
            </a:lvl3pPr>
            <a:lvl4pPr marR="0" lvl="3" algn="l" rtl="0">
              <a:lnSpc>
                <a:spcPct val="90000"/>
              </a:lnSpc>
              <a:spcBef>
                <a:spcPts val="533"/>
              </a:spcBef>
              <a:spcAft>
                <a:spcPts val="0"/>
              </a:spcAft>
              <a:buClr>
                <a:srgbClr val="000000"/>
              </a:buClr>
              <a:buSzPts val="1500"/>
              <a:buFont typeface="Arial"/>
              <a:buNone/>
              <a:defRPr sz="2000" b="0" i="0" u="none" strike="noStrike" cap="none">
                <a:solidFill>
                  <a:srgbClr val="000000"/>
                </a:solidFill>
                <a:latin typeface="Arial"/>
                <a:ea typeface="Arial"/>
                <a:cs typeface="Arial"/>
                <a:sym typeface="Arial"/>
              </a:defRPr>
            </a:lvl4pPr>
            <a:lvl5pPr marR="0" lvl="4" algn="l" rtl="0">
              <a:lnSpc>
                <a:spcPct val="90000"/>
              </a:lnSpc>
              <a:spcBef>
                <a:spcPts val="533"/>
              </a:spcBef>
              <a:spcAft>
                <a:spcPts val="0"/>
              </a:spcAft>
              <a:buClr>
                <a:srgbClr val="000000"/>
              </a:buClr>
              <a:buSzPts val="1500"/>
              <a:buFont typeface="Arial"/>
              <a:buNone/>
              <a:defRPr sz="2000" b="0" i="0" u="none" strike="noStrike" cap="none">
                <a:solidFill>
                  <a:srgbClr val="000000"/>
                </a:solidFill>
                <a:latin typeface="Arial"/>
                <a:ea typeface="Arial"/>
                <a:cs typeface="Arial"/>
                <a:sym typeface="Arial"/>
              </a:defRPr>
            </a:lvl5pPr>
            <a:lvl6pPr marR="0" lvl="5" algn="l" rtl="0">
              <a:lnSpc>
                <a:spcPct val="90000"/>
              </a:lnSpc>
              <a:spcBef>
                <a:spcPts val="533"/>
              </a:spcBef>
              <a:spcAft>
                <a:spcPts val="0"/>
              </a:spcAft>
              <a:buClr>
                <a:schemeClr val="dk1"/>
              </a:buClr>
              <a:buSzPts val="1500"/>
              <a:buFont typeface="Arial"/>
              <a:buNone/>
              <a:defRPr sz="2000" b="0" i="0" u="none" strike="noStrike" cap="none">
                <a:solidFill>
                  <a:schemeClr val="dk1"/>
                </a:solidFill>
                <a:latin typeface="Arial"/>
                <a:ea typeface="Arial"/>
                <a:cs typeface="Arial"/>
                <a:sym typeface="Arial"/>
              </a:defRPr>
            </a:lvl6pPr>
            <a:lvl7pPr marR="0" lvl="6" algn="l" rtl="0">
              <a:lnSpc>
                <a:spcPct val="90000"/>
              </a:lnSpc>
              <a:spcBef>
                <a:spcPts val="533"/>
              </a:spcBef>
              <a:spcAft>
                <a:spcPts val="0"/>
              </a:spcAft>
              <a:buClr>
                <a:schemeClr val="dk1"/>
              </a:buClr>
              <a:buSzPts val="1500"/>
              <a:buFont typeface="Arial"/>
              <a:buNone/>
              <a:defRPr sz="2000" b="0" i="0" u="none" strike="noStrike" cap="none">
                <a:solidFill>
                  <a:schemeClr val="dk1"/>
                </a:solidFill>
                <a:latin typeface="Arial"/>
                <a:ea typeface="Arial"/>
                <a:cs typeface="Arial"/>
                <a:sym typeface="Arial"/>
              </a:defRPr>
            </a:lvl7pPr>
            <a:lvl8pPr marR="0" lvl="7" algn="l" rtl="0">
              <a:lnSpc>
                <a:spcPct val="90000"/>
              </a:lnSpc>
              <a:spcBef>
                <a:spcPts val="533"/>
              </a:spcBef>
              <a:spcAft>
                <a:spcPts val="0"/>
              </a:spcAft>
              <a:buClr>
                <a:schemeClr val="dk1"/>
              </a:buClr>
              <a:buSzPts val="1500"/>
              <a:buFont typeface="Arial"/>
              <a:buNone/>
              <a:defRPr sz="2000" b="0" i="0" u="none" strike="noStrike" cap="none">
                <a:solidFill>
                  <a:schemeClr val="dk1"/>
                </a:solidFill>
                <a:latin typeface="Arial"/>
                <a:ea typeface="Arial"/>
                <a:cs typeface="Arial"/>
                <a:sym typeface="Arial"/>
              </a:defRPr>
            </a:lvl8pPr>
            <a:lvl9pPr marR="0" lvl="8" algn="l" rtl="0">
              <a:lnSpc>
                <a:spcPct val="90000"/>
              </a:lnSpc>
              <a:spcBef>
                <a:spcPts val="533"/>
              </a:spcBef>
              <a:spcAft>
                <a:spcPts val="0"/>
              </a:spcAft>
              <a:buClr>
                <a:schemeClr val="dk1"/>
              </a:buClr>
              <a:buSzPts val="1500"/>
              <a:buFont typeface="Arial"/>
              <a:buNone/>
              <a:defRPr sz="2000" b="0" i="0" u="none" strike="noStrike" cap="none">
                <a:solidFill>
                  <a:schemeClr val="dk1"/>
                </a:solidFill>
                <a:latin typeface="Arial"/>
                <a:ea typeface="Arial"/>
                <a:cs typeface="Arial"/>
                <a:sym typeface="Arial"/>
              </a:defRPr>
            </a:lvl9pPr>
          </a:lstStyle>
          <a:p>
            <a:r>
              <a:rPr lang="ja-JP" altLang="en-US"/>
              <a:t>アイコンをクリックして図を追加</a:t>
            </a:r>
            <a:endParaRPr/>
          </a:p>
        </p:txBody>
      </p:sp>
      <p:sp>
        <p:nvSpPr>
          <p:cNvPr id="52" name="Google Shape;52;p13"/>
          <p:cNvSpPr txBox="1">
            <a:spLocks noGrp="1"/>
          </p:cNvSpPr>
          <p:nvPr>
            <p:ph type="body" idx="1"/>
          </p:nvPr>
        </p:nvSpPr>
        <p:spPr>
          <a:xfrm>
            <a:off x="567104" y="2057400"/>
            <a:ext cx="4204800" cy="3811600"/>
          </a:xfrm>
          <a:prstGeom prst="rect">
            <a:avLst/>
          </a:prstGeom>
          <a:noFill/>
          <a:ln>
            <a:noFill/>
          </a:ln>
        </p:spPr>
        <p:txBody>
          <a:bodyPr spcFirstLastPara="1" wrap="square" lIns="68575" tIns="34275" rIns="68575" bIns="34275" anchor="t" anchorCtr="0">
            <a:noAutofit/>
          </a:bodyPr>
          <a:lstStyle>
            <a:lvl1pPr marL="609585" lvl="0" indent="-304792" algn="l">
              <a:lnSpc>
                <a:spcPct val="90000"/>
              </a:lnSpc>
              <a:spcBef>
                <a:spcPts val="1067"/>
              </a:spcBef>
              <a:spcAft>
                <a:spcPts val="0"/>
              </a:spcAft>
              <a:buClr>
                <a:srgbClr val="000000"/>
              </a:buClr>
              <a:buSzPts val="1200"/>
              <a:buNone/>
              <a:defRPr sz="1600"/>
            </a:lvl1pPr>
            <a:lvl2pPr marL="1219170" lvl="1" indent="-304792" algn="l">
              <a:lnSpc>
                <a:spcPct val="90000"/>
              </a:lnSpc>
              <a:spcBef>
                <a:spcPts val="533"/>
              </a:spcBef>
              <a:spcAft>
                <a:spcPts val="0"/>
              </a:spcAft>
              <a:buClr>
                <a:srgbClr val="000000"/>
              </a:buClr>
              <a:buSzPts val="1100"/>
              <a:buNone/>
              <a:defRPr sz="1467"/>
            </a:lvl2pPr>
            <a:lvl3pPr marL="1828754" lvl="2" indent="-304792" algn="l">
              <a:lnSpc>
                <a:spcPct val="90000"/>
              </a:lnSpc>
              <a:spcBef>
                <a:spcPts val="533"/>
              </a:spcBef>
              <a:spcAft>
                <a:spcPts val="0"/>
              </a:spcAft>
              <a:buClr>
                <a:srgbClr val="000000"/>
              </a:buClr>
              <a:buSzPts val="900"/>
              <a:buNone/>
              <a:defRPr sz="1200"/>
            </a:lvl3pPr>
            <a:lvl4pPr marL="2438339" lvl="3" indent="-304792" algn="l">
              <a:lnSpc>
                <a:spcPct val="90000"/>
              </a:lnSpc>
              <a:spcBef>
                <a:spcPts val="533"/>
              </a:spcBef>
              <a:spcAft>
                <a:spcPts val="0"/>
              </a:spcAft>
              <a:buClr>
                <a:srgbClr val="000000"/>
              </a:buClr>
              <a:buSzPts val="800"/>
              <a:buNone/>
              <a:defRPr sz="1067"/>
            </a:lvl4pPr>
            <a:lvl5pPr marL="3047924" lvl="4" indent="-304792" algn="l">
              <a:lnSpc>
                <a:spcPct val="90000"/>
              </a:lnSpc>
              <a:spcBef>
                <a:spcPts val="533"/>
              </a:spcBef>
              <a:spcAft>
                <a:spcPts val="0"/>
              </a:spcAft>
              <a:buClr>
                <a:srgbClr val="000000"/>
              </a:buClr>
              <a:buSzPts val="800"/>
              <a:buNone/>
              <a:defRPr sz="1067"/>
            </a:lvl5pPr>
            <a:lvl6pPr marL="3657509" lvl="5" indent="-304792" algn="l">
              <a:lnSpc>
                <a:spcPct val="90000"/>
              </a:lnSpc>
              <a:spcBef>
                <a:spcPts val="533"/>
              </a:spcBef>
              <a:spcAft>
                <a:spcPts val="0"/>
              </a:spcAft>
              <a:buClr>
                <a:schemeClr val="dk1"/>
              </a:buClr>
              <a:buSzPts val="800"/>
              <a:buNone/>
              <a:defRPr sz="1067"/>
            </a:lvl6pPr>
            <a:lvl7pPr marL="4267093" lvl="6" indent="-304792" algn="l">
              <a:lnSpc>
                <a:spcPct val="90000"/>
              </a:lnSpc>
              <a:spcBef>
                <a:spcPts val="533"/>
              </a:spcBef>
              <a:spcAft>
                <a:spcPts val="0"/>
              </a:spcAft>
              <a:buClr>
                <a:schemeClr val="dk1"/>
              </a:buClr>
              <a:buSzPts val="800"/>
              <a:buNone/>
              <a:defRPr sz="1067"/>
            </a:lvl7pPr>
            <a:lvl8pPr marL="4876678" lvl="7" indent="-304792" algn="l">
              <a:lnSpc>
                <a:spcPct val="90000"/>
              </a:lnSpc>
              <a:spcBef>
                <a:spcPts val="533"/>
              </a:spcBef>
              <a:spcAft>
                <a:spcPts val="0"/>
              </a:spcAft>
              <a:buClr>
                <a:schemeClr val="dk1"/>
              </a:buClr>
              <a:buSzPts val="800"/>
              <a:buNone/>
              <a:defRPr sz="1067"/>
            </a:lvl8pPr>
            <a:lvl9pPr marL="5486263" lvl="8" indent="-304792" algn="l">
              <a:lnSpc>
                <a:spcPct val="90000"/>
              </a:lnSpc>
              <a:spcBef>
                <a:spcPts val="533"/>
              </a:spcBef>
              <a:spcAft>
                <a:spcPts val="0"/>
              </a:spcAft>
              <a:buClr>
                <a:schemeClr val="dk1"/>
              </a:buClr>
              <a:buSzPts val="800"/>
              <a:buNone/>
              <a:defRPr sz="1067"/>
            </a:lvl9pPr>
          </a:lstStyle>
          <a:p>
            <a:pPr lvl="0"/>
            <a:r>
              <a:rPr lang="ja-JP" altLang="en-US"/>
              <a:t>マスター テキストの書式設定</a:t>
            </a:r>
          </a:p>
        </p:txBody>
      </p:sp>
    </p:spTree>
    <p:extLst>
      <p:ext uri="{BB962C8B-B14F-4D97-AF65-F5344CB8AC3E}">
        <p14:creationId xmlns:p14="http://schemas.microsoft.com/office/powerpoint/2010/main" val="3288652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33"/>
        <p:cNvGrpSpPr/>
        <p:nvPr/>
      </p:nvGrpSpPr>
      <p:grpSpPr>
        <a:xfrm>
          <a:off x="0" y="0"/>
          <a:ext cx="0" cy="0"/>
          <a:chOff x="0" y="0"/>
          <a:chExt cx="0" cy="0"/>
        </a:xfrm>
      </p:grpSpPr>
      <p:sp>
        <p:nvSpPr>
          <p:cNvPr id="34" name="Google Shape;34;p9"/>
          <p:cNvSpPr txBox="1">
            <a:spLocks noGrp="1"/>
          </p:cNvSpPr>
          <p:nvPr>
            <p:ph type="body" idx="1"/>
          </p:nvPr>
        </p:nvSpPr>
        <p:spPr>
          <a:xfrm>
            <a:off x="587619" y="1058579"/>
            <a:ext cx="5490800" cy="4325600"/>
          </a:xfrm>
          <a:prstGeom prst="rect">
            <a:avLst/>
          </a:prstGeom>
          <a:noFill/>
          <a:ln>
            <a:noFill/>
          </a:ln>
        </p:spPr>
        <p:txBody>
          <a:bodyPr spcFirstLastPara="1" wrap="square" lIns="68575" tIns="34275" rIns="68575" bIns="34275" anchor="t" anchorCtr="0">
            <a:noAutofit/>
          </a:bodyPr>
          <a:lstStyle>
            <a:lvl1pPr marL="609585" lvl="0" indent="-423323" algn="l">
              <a:lnSpc>
                <a:spcPct val="90000"/>
              </a:lnSpc>
              <a:spcBef>
                <a:spcPts val="1067"/>
              </a:spcBef>
              <a:spcAft>
                <a:spcPts val="0"/>
              </a:spcAft>
              <a:buClr>
                <a:srgbClr val="000000"/>
              </a:buClr>
              <a:buSzPts val="1400"/>
              <a:buChar char="•"/>
              <a:defRPr/>
            </a:lvl1pPr>
            <a:lvl2pPr marL="1219170" lvl="1" indent="-423323" algn="l">
              <a:lnSpc>
                <a:spcPct val="90000"/>
              </a:lnSpc>
              <a:spcBef>
                <a:spcPts val="533"/>
              </a:spcBef>
              <a:spcAft>
                <a:spcPts val="0"/>
              </a:spcAft>
              <a:buClr>
                <a:srgbClr val="000000"/>
              </a:buClr>
              <a:buSzPts val="1400"/>
              <a:buChar char="•"/>
              <a:defRPr/>
            </a:lvl2pPr>
            <a:lvl3pPr marL="1828754" lvl="2" indent="-423323" algn="l">
              <a:lnSpc>
                <a:spcPct val="90000"/>
              </a:lnSpc>
              <a:spcBef>
                <a:spcPts val="533"/>
              </a:spcBef>
              <a:spcAft>
                <a:spcPts val="0"/>
              </a:spcAft>
              <a:buClr>
                <a:srgbClr val="000000"/>
              </a:buClr>
              <a:buSzPts val="1400"/>
              <a:buChar char="•"/>
              <a:defRPr/>
            </a:lvl3pPr>
            <a:lvl4pPr marL="2438339" lvl="3" indent="-423323" algn="l">
              <a:lnSpc>
                <a:spcPct val="90000"/>
              </a:lnSpc>
              <a:spcBef>
                <a:spcPts val="533"/>
              </a:spcBef>
              <a:spcAft>
                <a:spcPts val="0"/>
              </a:spcAft>
              <a:buClr>
                <a:srgbClr val="000000"/>
              </a:buClr>
              <a:buSzPts val="1400"/>
              <a:buChar char="•"/>
              <a:defRPr/>
            </a:lvl4pPr>
            <a:lvl5pPr marL="3047924" lvl="4" indent="-423323" algn="l">
              <a:lnSpc>
                <a:spcPct val="90000"/>
              </a:lnSpc>
              <a:spcBef>
                <a:spcPts val="533"/>
              </a:spcBef>
              <a:spcAft>
                <a:spcPts val="0"/>
              </a:spcAft>
              <a:buClr>
                <a:srgbClr val="000000"/>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ja-JP" altLang="en-US"/>
              <a:t>マスター テキストの書式設定</a:t>
            </a:r>
          </a:p>
        </p:txBody>
      </p:sp>
      <p:sp>
        <p:nvSpPr>
          <p:cNvPr id="35" name="Google Shape;35;p9"/>
          <p:cNvSpPr txBox="1">
            <a:spLocks noGrp="1"/>
          </p:cNvSpPr>
          <p:nvPr>
            <p:ph type="body" idx="2"/>
          </p:nvPr>
        </p:nvSpPr>
        <p:spPr>
          <a:xfrm>
            <a:off x="6230816" y="1058579"/>
            <a:ext cx="5526000" cy="4351200"/>
          </a:xfrm>
          <a:prstGeom prst="rect">
            <a:avLst/>
          </a:prstGeom>
          <a:noFill/>
          <a:ln>
            <a:noFill/>
          </a:ln>
        </p:spPr>
        <p:txBody>
          <a:bodyPr spcFirstLastPara="1" wrap="square" lIns="68575" tIns="34275" rIns="68575" bIns="34275" anchor="t" anchorCtr="0">
            <a:noAutofit/>
          </a:bodyPr>
          <a:lstStyle>
            <a:lvl1pPr marL="609585" lvl="0" indent="-423323" algn="l">
              <a:lnSpc>
                <a:spcPct val="90000"/>
              </a:lnSpc>
              <a:spcBef>
                <a:spcPts val="1067"/>
              </a:spcBef>
              <a:spcAft>
                <a:spcPts val="0"/>
              </a:spcAft>
              <a:buClr>
                <a:srgbClr val="000000"/>
              </a:buClr>
              <a:buSzPts val="1400"/>
              <a:buChar char="•"/>
              <a:defRPr/>
            </a:lvl1pPr>
            <a:lvl2pPr marL="1219170" lvl="1" indent="-423323" algn="l">
              <a:lnSpc>
                <a:spcPct val="90000"/>
              </a:lnSpc>
              <a:spcBef>
                <a:spcPts val="533"/>
              </a:spcBef>
              <a:spcAft>
                <a:spcPts val="0"/>
              </a:spcAft>
              <a:buClr>
                <a:srgbClr val="000000"/>
              </a:buClr>
              <a:buSzPts val="1400"/>
              <a:buChar char="•"/>
              <a:defRPr/>
            </a:lvl2pPr>
            <a:lvl3pPr marL="1828754" lvl="2" indent="-423323" algn="l">
              <a:lnSpc>
                <a:spcPct val="90000"/>
              </a:lnSpc>
              <a:spcBef>
                <a:spcPts val="533"/>
              </a:spcBef>
              <a:spcAft>
                <a:spcPts val="0"/>
              </a:spcAft>
              <a:buClr>
                <a:srgbClr val="000000"/>
              </a:buClr>
              <a:buSzPts val="1400"/>
              <a:buChar char="•"/>
              <a:defRPr/>
            </a:lvl3pPr>
            <a:lvl4pPr marL="2438339" lvl="3" indent="-423323" algn="l">
              <a:lnSpc>
                <a:spcPct val="90000"/>
              </a:lnSpc>
              <a:spcBef>
                <a:spcPts val="533"/>
              </a:spcBef>
              <a:spcAft>
                <a:spcPts val="0"/>
              </a:spcAft>
              <a:buClr>
                <a:srgbClr val="000000"/>
              </a:buClr>
              <a:buSzPts val="1400"/>
              <a:buChar char="•"/>
              <a:defRPr/>
            </a:lvl4pPr>
            <a:lvl5pPr marL="3047924" lvl="4" indent="-423323" algn="l">
              <a:lnSpc>
                <a:spcPct val="90000"/>
              </a:lnSpc>
              <a:spcBef>
                <a:spcPts val="533"/>
              </a:spcBef>
              <a:spcAft>
                <a:spcPts val="0"/>
              </a:spcAft>
              <a:buClr>
                <a:srgbClr val="000000"/>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ja-JP" altLang="en-US"/>
              <a:t>マスター テキストの書式設定</a:t>
            </a:r>
          </a:p>
        </p:txBody>
      </p:sp>
      <p:sp>
        <p:nvSpPr>
          <p:cNvPr id="36" name="Google Shape;36;p9"/>
          <p:cNvSpPr txBox="1">
            <a:spLocks noGrp="1"/>
          </p:cNvSpPr>
          <p:nvPr>
            <p:ph type="title"/>
          </p:nvPr>
        </p:nvSpPr>
        <p:spPr>
          <a:xfrm>
            <a:off x="587619" y="2403"/>
            <a:ext cx="11169200" cy="10560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Clr>
                <a:srgbClr val="000000"/>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r>
              <a:rPr lang="ja-JP" altLang="en-US"/>
              <a:t>マスター タイトルの書式設定</a:t>
            </a:r>
            <a:endParaRPr/>
          </a:p>
        </p:txBody>
      </p:sp>
    </p:spTree>
    <p:extLst>
      <p:ext uri="{BB962C8B-B14F-4D97-AF65-F5344CB8AC3E}">
        <p14:creationId xmlns:p14="http://schemas.microsoft.com/office/powerpoint/2010/main" val="2964536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1_Custom Layout">
  <p:cSld name="2_Custom Layout">
    <p:spTree>
      <p:nvGrpSpPr>
        <p:cNvPr id="1" name="Shape 67"/>
        <p:cNvGrpSpPr/>
        <p:nvPr/>
      </p:nvGrpSpPr>
      <p:grpSpPr>
        <a:xfrm>
          <a:off x="0" y="0"/>
          <a:ext cx="0" cy="0"/>
          <a:chOff x="0" y="0"/>
          <a:chExt cx="0" cy="0"/>
        </a:xfrm>
      </p:grpSpPr>
      <p:pic>
        <p:nvPicPr>
          <p:cNvPr id="68" name="Google Shape;68;p18"/>
          <p:cNvPicPr preferRelativeResize="0"/>
          <p:nvPr/>
        </p:nvPicPr>
        <p:blipFill rotWithShape="1">
          <a:blip r:embed="rId2">
            <a:alphaModFix/>
          </a:blip>
          <a:srcRect/>
          <a:stretch/>
        </p:blipFill>
        <p:spPr>
          <a:xfrm>
            <a:off x="5792057" y="546381"/>
            <a:ext cx="2316256" cy="2316256"/>
          </a:xfrm>
          <a:prstGeom prst="rect">
            <a:avLst/>
          </a:prstGeom>
          <a:noFill/>
          <a:ln>
            <a:noFill/>
          </a:ln>
        </p:spPr>
      </p:pic>
      <p:sp>
        <p:nvSpPr>
          <p:cNvPr id="69" name="Google Shape;69;p18"/>
          <p:cNvSpPr txBox="1">
            <a:spLocks noGrp="1"/>
          </p:cNvSpPr>
          <p:nvPr>
            <p:ph type="body" idx="1"/>
          </p:nvPr>
        </p:nvSpPr>
        <p:spPr>
          <a:xfrm>
            <a:off x="839788" y="1815353"/>
            <a:ext cx="4633200" cy="4053600"/>
          </a:xfrm>
          <a:prstGeom prst="rect">
            <a:avLst/>
          </a:prstGeom>
          <a:noFill/>
          <a:ln>
            <a:noFill/>
          </a:ln>
        </p:spPr>
        <p:txBody>
          <a:bodyPr spcFirstLastPara="1" wrap="square" lIns="68575" tIns="34275" rIns="68575" bIns="34275" anchor="t" anchorCtr="0">
            <a:noAutofit/>
          </a:bodyPr>
          <a:lstStyle>
            <a:lvl1pPr marL="609585" lvl="0" indent="-304792" algn="l" rtl="0">
              <a:lnSpc>
                <a:spcPct val="90000"/>
              </a:lnSpc>
              <a:spcBef>
                <a:spcPts val="1067"/>
              </a:spcBef>
              <a:spcAft>
                <a:spcPts val="0"/>
              </a:spcAft>
              <a:buClr>
                <a:schemeClr val="dk1"/>
              </a:buClr>
              <a:buSzPts val="1200"/>
              <a:buNone/>
              <a:defRPr sz="1600"/>
            </a:lvl1pPr>
            <a:lvl2pPr marL="1219170" lvl="1" indent="-304792" algn="l" rtl="0">
              <a:lnSpc>
                <a:spcPct val="90000"/>
              </a:lnSpc>
              <a:spcBef>
                <a:spcPts val="533"/>
              </a:spcBef>
              <a:spcAft>
                <a:spcPts val="0"/>
              </a:spcAft>
              <a:buClr>
                <a:schemeClr val="dk1"/>
              </a:buClr>
              <a:buSzPts val="1100"/>
              <a:buNone/>
              <a:defRPr sz="1467"/>
            </a:lvl2pPr>
            <a:lvl3pPr marL="1828754" lvl="2" indent="-304792" algn="l" rtl="0">
              <a:lnSpc>
                <a:spcPct val="90000"/>
              </a:lnSpc>
              <a:spcBef>
                <a:spcPts val="533"/>
              </a:spcBef>
              <a:spcAft>
                <a:spcPts val="0"/>
              </a:spcAft>
              <a:buClr>
                <a:schemeClr val="dk1"/>
              </a:buClr>
              <a:buSzPts val="900"/>
              <a:buNone/>
              <a:defRPr sz="1200"/>
            </a:lvl3pPr>
            <a:lvl4pPr marL="2438339" lvl="3" indent="-304792" algn="l" rtl="0">
              <a:lnSpc>
                <a:spcPct val="90000"/>
              </a:lnSpc>
              <a:spcBef>
                <a:spcPts val="533"/>
              </a:spcBef>
              <a:spcAft>
                <a:spcPts val="0"/>
              </a:spcAft>
              <a:buClr>
                <a:schemeClr val="dk1"/>
              </a:buClr>
              <a:buSzPts val="800"/>
              <a:buNone/>
              <a:defRPr sz="1067"/>
            </a:lvl4pPr>
            <a:lvl5pPr marL="3047924" lvl="4" indent="-304792" algn="l" rtl="0">
              <a:lnSpc>
                <a:spcPct val="90000"/>
              </a:lnSpc>
              <a:spcBef>
                <a:spcPts val="533"/>
              </a:spcBef>
              <a:spcAft>
                <a:spcPts val="0"/>
              </a:spcAft>
              <a:buClr>
                <a:schemeClr val="dk1"/>
              </a:buClr>
              <a:buSzPts val="800"/>
              <a:buNone/>
              <a:defRPr sz="1067"/>
            </a:lvl5pPr>
            <a:lvl6pPr marL="3657509" lvl="5" indent="-304792" algn="l" rtl="0">
              <a:lnSpc>
                <a:spcPct val="90000"/>
              </a:lnSpc>
              <a:spcBef>
                <a:spcPts val="533"/>
              </a:spcBef>
              <a:spcAft>
                <a:spcPts val="0"/>
              </a:spcAft>
              <a:buClr>
                <a:schemeClr val="dk1"/>
              </a:buClr>
              <a:buSzPts val="800"/>
              <a:buNone/>
              <a:defRPr sz="1067"/>
            </a:lvl6pPr>
            <a:lvl7pPr marL="4267093" lvl="6" indent="-304792" algn="l" rtl="0">
              <a:lnSpc>
                <a:spcPct val="90000"/>
              </a:lnSpc>
              <a:spcBef>
                <a:spcPts val="533"/>
              </a:spcBef>
              <a:spcAft>
                <a:spcPts val="0"/>
              </a:spcAft>
              <a:buClr>
                <a:schemeClr val="dk1"/>
              </a:buClr>
              <a:buSzPts val="800"/>
              <a:buNone/>
              <a:defRPr sz="1067"/>
            </a:lvl7pPr>
            <a:lvl8pPr marL="4876678" lvl="7" indent="-304792" algn="l" rtl="0">
              <a:lnSpc>
                <a:spcPct val="90000"/>
              </a:lnSpc>
              <a:spcBef>
                <a:spcPts val="533"/>
              </a:spcBef>
              <a:spcAft>
                <a:spcPts val="0"/>
              </a:spcAft>
              <a:buClr>
                <a:schemeClr val="dk1"/>
              </a:buClr>
              <a:buSzPts val="800"/>
              <a:buNone/>
              <a:defRPr sz="1067"/>
            </a:lvl8pPr>
            <a:lvl9pPr marL="5486263" lvl="8" indent="-304792" algn="l" rtl="0">
              <a:lnSpc>
                <a:spcPct val="90000"/>
              </a:lnSpc>
              <a:spcBef>
                <a:spcPts val="533"/>
              </a:spcBef>
              <a:spcAft>
                <a:spcPts val="0"/>
              </a:spcAft>
              <a:buClr>
                <a:schemeClr val="dk1"/>
              </a:buClr>
              <a:buSzPts val="800"/>
              <a:buNone/>
              <a:defRPr sz="1067"/>
            </a:lvl9pPr>
          </a:lstStyle>
          <a:p>
            <a:pPr lvl="0"/>
            <a:r>
              <a:rPr lang="ja-JP" altLang="en-US"/>
              <a:t>マスター テキストの書式設定</a:t>
            </a:r>
          </a:p>
        </p:txBody>
      </p:sp>
      <p:sp>
        <p:nvSpPr>
          <p:cNvPr id="70" name="Google Shape;70;p18"/>
          <p:cNvSpPr txBox="1">
            <a:spLocks noGrp="1"/>
          </p:cNvSpPr>
          <p:nvPr>
            <p:ph type="body" idx="2"/>
          </p:nvPr>
        </p:nvSpPr>
        <p:spPr>
          <a:xfrm>
            <a:off x="610359" y="457201"/>
            <a:ext cx="5042000" cy="324000"/>
          </a:xfrm>
          <a:prstGeom prst="rect">
            <a:avLst/>
          </a:prstGeom>
          <a:noFill/>
          <a:ln>
            <a:noFill/>
          </a:ln>
        </p:spPr>
        <p:txBody>
          <a:bodyPr spcFirstLastPara="1" wrap="square" lIns="68575" tIns="34275" rIns="68575" bIns="34275" anchor="t" anchorCtr="0">
            <a:noAutofit/>
          </a:bodyPr>
          <a:lstStyle>
            <a:lvl1pPr marL="609585" lvl="0" indent="-304792" algn="l" rtl="0">
              <a:lnSpc>
                <a:spcPct val="90000"/>
              </a:lnSpc>
              <a:spcBef>
                <a:spcPts val="1067"/>
              </a:spcBef>
              <a:spcAft>
                <a:spcPts val="0"/>
              </a:spcAft>
              <a:buClr>
                <a:schemeClr val="dk1"/>
              </a:buClr>
              <a:buSzPts val="3000"/>
              <a:buNone/>
              <a:defRPr sz="4000" b="1"/>
            </a:lvl1pPr>
            <a:lvl2pPr marL="1219170" lvl="1" indent="-423323" algn="l" rtl="0">
              <a:lnSpc>
                <a:spcPct val="90000"/>
              </a:lnSpc>
              <a:spcBef>
                <a:spcPts val="533"/>
              </a:spcBef>
              <a:spcAft>
                <a:spcPts val="0"/>
              </a:spcAft>
              <a:buClr>
                <a:schemeClr val="dk1"/>
              </a:buClr>
              <a:buSzPts val="1400"/>
              <a:buChar char="•"/>
              <a:defRPr/>
            </a:lvl2pPr>
            <a:lvl3pPr marL="1828754" lvl="2" indent="-423323" algn="l" rtl="0">
              <a:lnSpc>
                <a:spcPct val="90000"/>
              </a:lnSpc>
              <a:spcBef>
                <a:spcPts val="533"/>
              </a:spcBef>
              <a:spcAft>
                <a:spcPts val="0"/>
              </a:spcAft>
              <a:buClr>
                <a:schemeClr val="dk1"/>
              </a:buClr>
              <a:buSzPts val="1400"/>
              <a:buChar char="•"/>
              <a:defRPr/>
            </a:lvl3pPr>
            <a:lvl4pPr marL="2438339" lvl="3" indent="-423323" algn="l" rtl="0">
              <a:lnSpc>
                <a:spcPct val="90000"/>
              </a:lnSpc>
              <a:spcBef>
                <a:spcPts val="533"/>
              </a:spcBef>
              <a:spcAft>
                <a:spcPts val="0"/>
              </a:spcAft>
              <a:buClr>
                <a:schemeClr val="dk1"/>
              </a:buClr>
              <a:buSzPts val="1400"/>
              <a:buChar char="•"/>
              <a:defRPr/>
            </a:lvl4pPr>
            <a:lvl5pPr marL="3047924" lvl="4" indent="-423323" algn="l" rtl="0">
              <a:lnSpc>
                <a:spcPct val="90000"/>
              </a:lnSpc>
              <a:spcBef>
                <a:spcPts val="533"/>
              </a:spcBef>
              <a:spcAft>
                <a:spcPts val="0"/>
              </a:spcAft>
              <a:buClr>
                <a:schemeClr val="dk1"/>
              </a:buClr>
              <a:buSzPts val="1400"/>
              <a:buChar char="•"/>
              <a:defRPr/>
            </a:lvl5pPr>
            <a:lvl6pPr marL="3657509" lvl="5" indent="-423323" algn="l" rtl="0">
              <a:lnSpc>
                <a:spcPct val="90000"/>
              </a:lnSpc>
              <a:spcBef>
                <a:spcPts val="533"/>
              </a:spcBef>
              <a:spcAft>
                <a:spcPts val="0"/>
              </a:spcAft>
              <a:buClr>
                <a:schemeClr val="dk1"/>
              </a:buClr>
              <a:buSzPts val="1400"/>
              <a:buChar char="•"/>
              <a:defRPr/>
            </a:lvl6pPr>
            <a:lvl7pPr marL="4267093" lvl="6" indent="-423323" algn="l" rtl="0">
              <a:lnSpc>
                <a:spcPct val="90000"/>
              </a:lnSpc>
              <a:spcBef>
                <a:spcPts val="533"/>
              </a:spcBef>
              <a:spcAft>
                <a:spcPts val="0"/>
              </a:spcAft>
              <a:buClr>
                <a:schemeClr val="dk1"/>
              </a:buClr>
              <a:buSzPts val="1400"/>
              <a:buChar char="•"/>
              <a:defRPr/>
            </a:lvl7pPr>
            <a:lvl8pPr marL="4876678" lvl="7" indent="-423323" algn="l" rtl="0">
              <a:lnSpc>
                <a:spcPct val="90000"/>
              </a:lnSpc>
              <a:spcBef>
                <a:spcPts val="533"/>
              </a:spcBef>
              <a:spcAft>
                <a:spcPts val="0"/>
              </a:spcAft>
              <a:buClr>
                <a:schemeClr val="dk1"/>
              </a:buClr>
              <a:buSzPts val="1400"/>
              <a:buChar char="•"/>
              <a:defRPr/>
            </a:lvl8pPr>
            <a:lvl9pPr marL="5486263" lvl="8" indent="-423323" algn="l" rtl="0">
              <a:lnSpc>
                <a:spcPct val="90000"/>
              </a:lnSpc>
              <a:spcBef>
                <a:spcPts val="533"/>
              </a:spcBef>
              <a:spcAft>
                <a:spcPts val="0"/>
              </a:spcAft>
              <a:buClr>
                <a:schemeClr val="dk1"/>
              </a:buClr>
              <a:buSzPts val="1400"/>
              <a:buChar char="•"/>
              <a:defRPr/>
            </a:lvl9pPr>
          </a:lstStyle>
          <a:p>
            <a:pPr lvl="0"/>
            <a:r>
              <a:rPr lang="ja-JP" altLang="en-US"/>
              <a:t>マスター テキストの書式設定</a:t>
            </a:r>
          </a:p>
        </p:txBody>
      </p:sp>
      <p:sp>
        <p:nvSpPr>
          <p:cNvPr id="71" name="Google Shape;71;p18"/>
          <p:cNvSpPr>
            <a:spLocks noGrp="1"/>
          </p:cNvSpPr>
          <p:nvPr>
            <p:ph type="pic" idx="3"/>
          </p:nvPr>
        </p:nvSpPr>
        <p:spPr>
          <a:xfrm>
            <a:off x="6335911" y="1036061"/>
            <a:ext cx="5033600" cy="4713200"/>
          </a:xfrm>
          <a:prstGeom prst="rect">
            <a:avLst/>
          </a:prstGeom>
          <a:solidFill>
            <a:srgbClr val="D8D8D8"/>
          </a:solidFill>
          <a:ln>
            <a:noFill/>
          </a:ln>
        </p:spPr>
        <p:txBody>
          <a:bodyPr spcFirstLastPara="1" wrap="square" lIns="68575" tIns="34275" rIns="68575" bIns="34275" anchor="ctr" anchorCtr="0">
            <a:noAutofit/>
          </a:bodyPr>
          <a:lstStyle>
            <a:lvl1pPr marR="0" lvl="0" algn="ctr" rtl="0">
              <a:lnSpc>
                <a:spcPct val="90000"/>
              </a:lnSpc>
              <a:spcBef>
                <a:spcPts val="1067"/>
              </a:spcBef>
              <a:spcAft>
                <a:spcPts val="0"/>
              </a:spcAft>
              <a:buClr>
                <a:schemeClr val="dk1"/>
              </a:buClr>
              <a:buSzPts val="2100"/>
              <a:buFont typeface="Arial"/>
              <a:buNone/>
              <a:defRPr sz="2800" b="0" i="0" u="none" strike="noStrike" cap="none">
                <a:solidFill>
                  <a:schemeClr val="dk1"/>
                </a:solidFill>
                <a:latin typeface="Arial"/>
                <a:ea typeface="Arial"/>
                <a:cs typeface="Arial"/>
                <a:sym typeface="Arial"/>
              </a:defRPr>
            </a:lvl1pPr>
            <a:lvl2pPr marR="0" lvl="1" algn="l" rtl="0">
              <a:lnSpc>
                <a:spcPct val="90000"/>
              </a:lnSpc>
              <a:spcBef>
                <a:spcPts val="533"/>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2pPr>
            <a:lvl3pPr marR="0" lvl="2" algn="l" rtl="0">
              <a:lnSpc>
                <a:spcPct val="90000"/>
              </a:lnSpc>
              <a:spcBef>
                <a:spcPts val="533"/>
              </a:spcBef>
              <a:spcAft>
                <a:spcPts val="0"/>
              </a:spcAft>
              <a:buClr>
                <a:schemeClr val="dk1"/>
              </a:buClr>
              <a:buSzPts val="1500"/>
              <a:buFont typeface="Arial"/>
              <a:buChar char="•"/>
              <a:defRPr sz="2000" b="0" i="0" u="none" strike="noStrike" cap="none">
                <a:solidFill>
                  <a:schemeClr val="dk1"/>
                </a:solidFill>
                <a:latin typeface="Arial"/>
                <a:ea typeface="Arial"/>
                <a:cs typeface="Arial"/>
                <a:sym typeface="Arial"/>
              </a:defRPr>
            </a:lvl3pPr>
            <a:lvl4pPr marR="0" lvl="3" algn="l" rtl="0">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4pPr>
            <a:lvl5pPr marR="0" lvl="4" algn="l" rtl="0">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5pPr>
            <a:lvl6pPr marR="0" lvl="5" algn="l" rtl="0">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R="0" lvl="6" algn="l" rtl="0">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R="0" lvl="7" algn="l" rtl="0">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R="0" lvl="8" algn="l" rtl="0">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r>
              <a:rPr lang="ja-JP" altLang="en-US"/>
              <a:t>アイコンをクリックして図を追加</a:t>
            </a:r>
            <a:endParaRPr/>
          </a:p>
        </p:txBody>
      </p:sp>
    </p:spTree>
    <p:extLst>
      <p:ext uri="{BB962C8B-B14F-4D97-AF65-F5344CB8AC3E}">
        <p14:creationId xmlns:p14="http://schemas.microsoft.com/office/powerpoint/2010/main" val="37240261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タイトル &amp; サブタイトル コピー 11">
    <p:spTree>
      <p:nvGrpSpPr>
        <p:cNvPr id="1" name=""/>
        <p:cNvGrpSpPr/>
        <p:nvPr/>
      </p:nvGrpSpPr>
      <p:grpSpPr>
        <a:xfrm>
          <a:off x="0" y="0"/>
          <a:ext cx="0" cy="0"/>
          <a:chOff x="0" y="0"/>
          <a:chExt cx="0" cy="0"/>
        </a:xfrm>
      </p:grpSpPr>
      <p:sp>
        <p:nvSpPr>
          <p:cNvPr id="234" name="タイトルテキスト"/>
          <p:cNvSpPr txBox="1">
            <a:spLocks noGrp="1"/>
          </p:cNvSpPr>
          <p:nvPr>
            <p:ph type="title"/>
          </p:nvPr>
        </p:nvSpPr>
        <p:spPr>
          <a:xfrm>
            <a:off x="1190625" y="1151930"/>
            <a:ext cx="9810750" cy="2321719"/>
          </a:xfrm>
          <a:prstGeom prst="rect">
            <a:avLst/>
          </a:prstGeom>
        </p:spPr>
        <p:txBody>
          <a:bodyPr anchor="b"/>
          <a:lstStyle/>
          <a:p>
            <a:r>
              <a:rPr lang="ja-JP" altLang="en-US"/>
              <a:t>マスター タイトルの書式設定</a:t>
            </a:r>
            <a:endParaRPr/>
          </a:p>
        </p:txBody>
      </p:sp>
      <p:sp>
        <p:nvSpPr>
          <p:cNvPr id="235" name="本文レベル1…"/>
          <p:cNvSpPr txBox="1">
            <a:spLocks noGrp="1"/>
          </p:cNvSpPr>
          <p:nvPr>
            <p:ph type="body" sz="quarter" idx="1"/>
          </p:nvPr>
        </p:nvSpPr>
        <p:spPr>
          <a:xfrm>
            <a:off x="1190625" y="3536156"/>
            <a:ext cx="9810750" cy="794742"/>
          </a:xfrm>
          <a:prstGeom prst="rect">
            <a:avLst/>
          </a:prstGeom>
        </p:spPr>
        <p:txBody>
          <a:bodyPr anchor="t"/>
          <a:lstStyle>
            <a:lvl1pPr marL="0" indent="0" algn="ctr">
              <a:spcBef>
                <a:spcPts val="0"/>
              </a:spcBef>
              <a:buSzTx/>
              <a:buNone/>
              <a:defRPr sz="2531"/>
            </a:lvl1pPr>
            <a:lvl2pPr marL="0" indent="0" algn="ctr">
              <a:spcBef>
                <a:spcPts val="0"/>
              </a:spcBef>
              <a:buSzTx/>
              <a:buNone/>
              <a:defRPr sz="2531"/>
            </a:lvl2pPr>
            <a:lvl3pPr marL="0" indent="0" algn="ctr">
              <a:spcBef>
                <a:spcPts val="0"/>
              </a:spcBef>
              <a:buSzTx/>
              <a:buNone/>
              <a:defRPr sz="2531"/>
            </a:lvl3pPr>
            <a:lvl4pPr marL="0" indent="0" algn="ctr">
              <a:spcBef>
                <a:spcPts val="0"/>
              </a:spcBef>
              <a:buSzTx/>
              <a:buNone/>
              <a:defRPr sz="2531"/>
            </a:lvl4pPr>
            <a:lvl5pPr marL="0" indent="0" algn="ctr">
              <a:spcBef>
                <a:spcPts val="0"/>
              </a:spcBef>
              <a:buSzTx/>
              <a:buNone/>
              <a:defRPr sz="2531"/>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a:p>
        </p:txBody>
      </p:sp>
      <p:sp>
        <p:nvSpPr>
          <p:cNvPr id="236"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4229803959"/>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FD586FA4-FBF2-4332-BD92-04788C6B2E04}"/>
              </a:ext>
            </a:extLst>
          </p:cNvPr>
          <p:cNvSpPr>
            <a:spLocks noGrp="1"/>
          </p:cNvSpPr>
          <p:nvPr>
            <p:ph type="title"/>
          </p:nvPr>
        </p:nvSpPr>
        <p:spPr>
          <a:xfrm>
            <a:off x="511419" y="0"/>
            <a:ext cx="11169161" cy="1056176"/>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22784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ACB03896-1836-41B9-A806-B5F36E2DA101}"/>
              </a:ext>
            </a:extLst>
          </p:cNvPr>
          <p:cNvSpPr>
            <a:spLocks noGrp="1"/>
          </p:cNvSpPr>
          <p:nvPr>
            <p:ph type="title"/>
          </p:nvPr>
        </p:nvSpPr>
        <p:spPr>
          <a:xfrm>
            <a:off x="565417" y="6449"/>
            <a:ext cx="11169161" cy="105617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 name="Text Placeholder 9">
            <a:extLst>
              <a:ext uri="{FF2B5EF4-FFF2-40B4-BE49-F238E27FC236}">
                <a16:creationId xmlns:a16="http://schemas.microsoft.com/office/drawing/2014/main" id="{9D4A6CE3-C6CD-4F12-A37E-7F5614E328CB}"/>
              </a:ext>
            </a:extLst>
          </p:cNvPr>
          <p:cNvSpPr>
            <a:spLocks noGrp="1"/>
          </p:cNvSpPr>
          <p:nvPr>
            <p:ph type="body" sz="quarter" idx="10"/>
          </p:nvPr>
        </p:nvSpPr>
        <p:spPr>
          <a:xfrm>
            <a:off x="564928" y="1062625"/>
            <a:ext cx="11169650" cy="451961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22469142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7493506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181BD6-AE8E-4BD4-859F-A2E09237C243}"/>
              </a:ext>
            </a:extLst>
          </p:cNvPr>
          <p:cNvSpPr>
            <a:spLocks noGrp="1"/>
          </p:cNvSpPr>
          <p:nvPr>
            <p:ph type="title"/>
          </p:nvPr>
        </p:nvSpPr>
        <p:spPr>
          <a:xfrm>
            <a:off x="838418" y="771038"/>
            <a:ext cx="10515163" cy="1325563"/>
          </a:xfrm>
          <a:prstGeom prst="rect">
            <a:avLst/>
          </a:prstGeom>
        </p:spPr>
        <p:txBody>
          <a:bodyPr/>
          <a:lstStyle/>
          <a:p>
            <a:endParaRPr kumimoji="1" lang="ja-JP" altLang="en-US" dirty="0"/>
          </a:p>
        </p:txBody>
      </p:sp>
    </p:spTree>
    <p:extLst>
      <p:ext uri="{BB962C8B-B14F-4D97-AF65-F5344CB8AC3E}">
        <p14:creationId xmlns:p14="http://schemas.microsoft.com/office/powerpoint/2010/main" val="2473134004"/>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ACB03896-1836-41B9-A806-B5F36E2DA101}"/>
              </a:ext>
            </a:extLst>
          </p:cNvPr>
          <p:cNvSpPr>
            <a:spLocks noGrp="1"/>
          </p:cNvSpPr>
          <p:nvPr>
            <p:ph type="title"/>
          </p:nvPr>
        </p:nvSpPr>
        <p:spPr>
          <a:xfrm>
            <a:off x="565417" y="6449"/>
            <a:ext cx="11169161" cy="105617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9D4A6CE3-C6CD-4F12-A37E-7F5614E328CB}"/>
              </a:ext>
            </a:extLst>
          </p:cNvPr>
          <p:cNvSpPr>
            <a:spLocks noGrp="1"/>
          </p:cNvSpPr>
          <p:nvPr>
            <p:ph type="body" sz="quarter" idx="10"/>
          </p:nvPr>
        </p:nvSpPr>
        <p:spPr>
          <a:xfrm>
            <a:off x="564928" y="1062625"/>
            <a:ext cx="11169650" cy="45196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29080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2888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553F0AD-3B13-4F44-A3E7-9E4FF959C877}"/>
              </a:ext>
            </a:extLst>
          </p:cNvPr>
          <p:cNvSpPr>
            <a:spLocks noGrp="1"/>
          </p:cNvSpPr>
          <p:nvPr>
            <p:ph type="body" sz="half" idx="2"/>
          </p:nvPr>
        </p:nvSpPr>
        <p:spPr>
          <a:xfrm>
            <a:off x="650947" y="1894865"/>
            <a:ext cx="4633165" cy="405363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7" name="Text Placeholder 6">
            <a:extLst>
              <a:ext uri="{FF2B5EF4-FFF2-40B4-BE49-F238E27FC236}">
                <a16:creationId xmlns:a16="http://schemas.microsoft.com/office/drawing/2014/main" id="{A02796F8-C0C4-47AB-9E5E-220358CF2E19}"/>
              </a:ext>
            </a:extLst>
          </p:cNvPr>
          <p:cNvSpPr>
            <a:spLocks noGrp="1"/>
          </p:cNvSpPr>
          <p:nvPr>
            <p:ph type="body" sz="quarter" idx="10" hasCustomPrompt="1"/>
          </p:nvPr>
        </p:nvSpPr>
        <p:spPr>
          <a:xfrm>
            <a:off x="633849" y="536713"/>
            <a:ext cx="4650263" cy="1182756"/>
          </a:xfrm>
        </p:spPr>
        <p:txBody>
          <a:bodyPr>
            <a:noAutofit/>
          </a:bodyPr>
          <a:lstStyle>
            <a:lvl1pPr marL="0" indent="0">
              <a:buNone/>
              <a:defRPr sz="3200" b="1" baseline="0"/>
            </a:lvl1pPr>
          </a:lstStyle>
          <a:p>
            <a:pPr lvl="0"/>
            <a:r>
              <a:rPr lang="en-US" dirty="0"/>
              <a:t>Click to edit Master Title</a:t>
            </a:r>
          </a:p>
        </p:txBody>
      </p:sp>
      <p:sp>
        <p:nvSpPr>
          <p:cNvPr id="2" name="Right Triangle 1">
            <a:extLst>
              <a:ext uri="{FF2B5EF4-FFF2-40B4-BE49-F238E27FC236}">
                <a16:creationId xmlns:a16="http://schemas.microsoft.com/office/drawing/2014/main" id="{9778B11E-866D-314C-BBC2-98B616473B29}"/>
              </a:ext>
            </a:extLst>
          </p:cNvPr>
          <p:cNvSpPr/>
          <p:nvPr userDrawn="1"/>
        </p:nvSpPr>
        <p:spPr>
          <a:xfrm rot="5400000">
            <a:off x="5888749" y="656994"/>
            <a:ext cx="2124949" cy="2124949"/>
          </a:xfrm>
          <a:prstGeom prst="rtTriangle">
            <a:avLst/>
          </a:prstGeom>
          <a:solidFill>
            <a:srgbClr val="CF2030"/>
          </a:solidFill>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4" name="Picture Placeholder 13">
            <a:extLst>
              <a:ext uri="{FF2B5EF4-FFF2-40B4-BE49-F238E27FC236}">
                <a16:creationId xmlns:a16="http://schemas.microsoft.com/office/drawing/2014/main" id="{A0068319-38CA-416F-9C63-2CD7C3ECD01F}"/>
              </a:ext>
            </a:extLst>
          </p:cNvPr>
          <p:cNvSpPr>
            <a:spLocks noGrp="1"/>
          </p:cNvSpPr>
          <p:nvPr>
            <p:ph type="pic" sz="quarter" idx="12"/>
          </p:nvPr>
        </p:nvSpPr>
        <p:spPr>
          <a:xfrm>
            <a:off x="6335910" y="1036061"/>
            <a:ext cx="5033400" cy="4713329"/>
          </a:xfrm>
          <a:solidFill>
            <a:schemeClr val="bg1">
              <a:lumMod val="85000"/>
            </a:schemeClr>
          </a:solidFill>
        </p:spPr>
        <p:txBody>
          <a:bodyPr anchor="ctr"/>
          <a:lstStyle>
            <a:lvl1pPr marL="0" indent="0" algn="ctr">
              <a:buNone/>
              <a:defRPr/>
            </a:lvl1pPr>
          </a:lstStyle>
          <a:p>
            <a:r>
              <a:rPr lang="ja-JP" altLang="en-US"/>
              <a:t>アイコンをクリックして図を追加</a:t>
            </a:r>
            <a:endParaRPr lang="en-US"/>
          </a:p>
        </p:txBody>
      </p:sp>
    </p:spTree>
    <p:extLst>
      <p:ext uri="{BB962C8B-B14F-4D97-AF65-F5344CB8AC3E}">
        <p14:creationId xmlns:p14="http://schemas.microsoft.com/office/powerpoint/2010/main" val="1877592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79070-5776-406C-8382-D7F41968F126}"/>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ja-JP" altLang="en-US"/>
              <a:t>マスター タイトルの書式設定</a:t>
            </a:r>
            <a:endParaRPr lang="en-US" dirty="0"/>
          </a:p>
        </p:txBody>
      </p:sp>
      <p:sp>
        <p:nvSpPr>
          <p:cNvPr id="3" name="Subtitle 2">
            <a:extLst>
              <a:ext uri="{FF2B5EF4-FFF2-40B4-BE49-F238E27FC236}">
                <a16:creationId xmlns:a16="http://schemas.microsoft.com/office/drawing/2014/main" id="{96AA7636-6A95-4962-8FC3-CD9A098895FE}"/>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Tree>
    <p:extLst>
      <p:ext uri="{BB962C8B-B14F-4D97-AF65-F5344CB8AC3E}">
        <p14:creationId xmlns:p14="http://schemas.microsoft.com/office/powerpoint/2010/main" val="2237801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DCAA939-0FF4-4CB2-997A-32C484386D9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011182" y="2079171"/>
            <a:ext cx="9180818" cy="4807705"/>
          </a:xfrm>
          <a:prstGeom prst="rect">
            <a:avLst/>
          </a:prstGeom>
        </p:spPr>
      </p:pic>
      <p:sp>
        <p:nvSpPr>
          <p:cNvPr id="3" name="Title 1">
            <a:extLst>
              <a:ext uri="{FF2B5EF4-FFF2-40B4-BE49-F238E27FC236}">
                <a16:creationId xmlns:a16="http://schemas.microsoft.com/office/drawing/2014/main" id="{B5913E43-253A-4125-B6B5-4CEF7FFE1131}"/>
              </a:ext>
            </a:extLst>
          </p:cNvPr>
          <p:cNvSpPr>
            <a:spLocks noGrp="1"/>
          </p:cNvSpPr>
          <p:nvPr>
            <p:ph type="ctrTitle"/>
          </p:nvPr>
        </p:nvSpPr>
        <p:spPr>
          <a:xfrm>
            <a:off x="1524000" y="1350963"/>
            <a:ext cx="9144000" cy="2387600"/>
          </a:xfrm>
          <a:prstGeom prst="rect">
            <a:avLst/>
          </a:prstGeom>
        </p:spPr>
        <p:txBody>
          <a:bodyPr anchor="b"/>
          <a:lstStyle>
            <a:lvl1pPr algn="ctr">
              <a:defRPr sz="6000"/>
            </a:lvl1pPr>
          </a:lstStyle>
          <a:p>
            <a:r>
              <a:rPr lang="ja-JP" altLang="en-US"/>
              <a:t>マスター タイトルの書式設定</a:t>
            </a:r>
            <a:endParaRPr lang="en-US" dirty="0"/>
          </a:p>
        </p:txBody>
      </p:sp>
    </p:spTree>
    <p:extLst>
      <p:ext uri="{BB962C8B-B14F-4D97-AF65-F5344CB8AC3E}">
        <p14:creationId xmlns:p14="http://schemas.microsoft.com/office/powerpoint/2010/main" val="4093884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A0CE6-DD4D-4A54-BB74-EAA301F3085E}"/>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ja-JP" altLang="en-US"/>
              <a:t>マスター タイトルの書式設定</a:t>
            </a:r>
            <a:endParaRPr lang="en-US"/>
          </a:p>
        </p:txBody>
      </p:sp>
      <p:sp>
        <p:nvSpPr>
          <p:cNvPr id="3" name="Text Placeholder 2">
            <a:extLst>
              <a:ext uri="{FF2B5EF4-FFF2-40B4-BE49-F238E27FC236}">
                <a16:creationId xmlns:a16="http://schemas.microsoft.com/office/drawing/2014/main" id="{580A86A5-11A9-420F-A5E0-3221F4CF360E}"/>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Tree>
    <p:extLst>
      <p:ext uri="{BB962C8B-B14F-4D97-AF65-F5344CB8AC3E}">
        <p14:creationId xmlns:p14="http://schemas.microsoft.com/office/powerpoint/2010/main" val="2366973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C0A4F7-B89C-4624-8C53-A901EAA33858}"/>
              </a:ext>
            </a:extLst>
          </p:cNvPr>
          <p:cNvSpPr>
            <a:spLocks noGrp="1"/>
          </p:cNvSpPr>
          <p:nvPr>
            <p:ph sz="half" idx="1"/>
          </p:nvPr>
        </p:nvSpPr>
        <p:spPr>
          <a:xfrm>
            <a:off x="587619" y="1058579"/>
            <a:ext cx="5490797" cy="4325584"/>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a:extLst>
              <a:ext uri="{FF2B5EF4-FFF2-40B4-BE49-F238E27FC236}">
                <a16:creationId xmlns:a16="http://schemas.microsoft.com/office/drawing/2014/main" id="{416ACEA7-0846-429C-BA19-B33ACF12A072}"/>
              </a:ext>
            </a:extLst>
          </p:cNvPr>
          <p:cNvSpPr>
            <a:spLocks noGrp="1"/>
          </p:cNvSpPr>
          <p:nvPr>
            <p:ph sz="half" idx="2"/>
          </p:nvPr>
        </p:nvSpPr>
        <p:spPr>
          <a:xfrm>
            <a:off x="6230816" y="1058579"/>
            <a:ext cx="5525964"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8" name="Title Placeholder 1">
            <a:extLst>
              <a:ext uri="{FF2B5EF4-FFF2-40B4-BE49-F238E27FC236}">
                <a16:creationId xmlns:a16="http://schemas.microsoft.com/office/drawing/2014/main" id="{E1BF993A-EF70-465C-BBD6-E10F4F0DF007}"/>
              </a:ext>
            </a:extLst>
          </p:cNvPr>
          <p:cNvSpPr>
            <a:spLocks noGrp="1"/>
          </p:cNvSpPr>
          <p:nvPr>
            <p:ph type="title"/>
          </p:nvPr>
        </p:nvSpPr>
        <p:spPr>
          <a:xfrm>
            <a:off x="587619" y="2403"/>
            <a:ext cx="11169161" cy="105617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Tree>
    <p:extLst>
      <p:ext uri="{BB962C8B-B14F-4D97-AF65-F5344CB8AC3E}">
        <p14:creationId xmlns:p14="http://schemas.microsoft.com/office/powerpoint/2010/main" val="907186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0D045EC-518F-4A5B-9F10-F6FEAAD33B88}"/>
              </a:ext>
            </a:extLst>
          </p:cNvPr>
          <p:cNvSpPr>
            <a:spLocks noGrp="1"/>
          </p:cNvSpPr>
          <p:nvPr>
            <p:ph type="body" idx="1"/>
          </p:nvPr>
        </p:nvSpPr>
        <p:spPr>
          <a:xfrm>
            <a:off x="530999" y="1075713"/>
            <a:ext cx="5468572"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a:extLst>
              <a:ext uri="{FF2B5EF4-FFF2-40B4-BE49-F238E27FC236}">
                <a16:creationId xmlns:a16="http://schemas.microsoft.com/office/drawing/2014/main" id="{6FE8D648-BB84-4A24-8F33-2462403CD35D}"/>
              </a:ext>
            </a:extLst>
          </p:cNvPr>
          <p:cNvSpPr>
            <a:spLocks noGrp="1"/>
          </p:cNvSpPr>
          <p:nvPr>
            <p:ph sz="half" idx="2"/>
          </p:nvPr>
        </p:nvSpPr>
        <p:spPr>
          <a:xfrm>
            <a:off x="529004" y="1922143"/>
            <a:ext cx="5468572"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a:extLst>
              <a:ext uri="{FF2B5EF4-FFF2-40B4-BE49-F238E27FC236}">
                <a16:creationId xmlns:a16="http://schemas.microsoft.com/office/drawing/2014/main" id="{C66C91A6-CB77-4929-9C80-01DECAA5A757}"/>
              </a:ext>
            </a:extLst>
          </p:cNvPr>
          <p:cNvSpPr>
            <a:spLocks noGrp="1"/>
          </p:cNvSpPr>
          <p:nvPr>
            <p:ph type="body" sz="quarter" idx="3"/>
          </p:nvPr>
        </p:nvSpPr>
        <p:spPr>
          <a:xfrm>
            <a:off x="6172200" y="1098231"/>
            <a:ext cx="5525964"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a:extLst>
              <a:ext uri="{FF2B5EF4-FFF2-40B4-BE49-F238E27FC236}">
                <a16:creationId xmlns:a16="http://schemas.microsoft.com/office/drawing/2014/main" id="{AF2D644D-1145-4DCC-BBAE-6BEE7AAE659C}"/>
              </a:ext>
            </a:extLst>
          </p:cNvPr>
          <p:cNvSpPr>
            <a:spLocks noGrp="1"/>
          </p:cNvSpPr>
          <p:nvPr>
            <p:ph sz="quarter" idx="4"/>
          </p:nvPr>
        </p:nvSpPr>
        <p:spPr>
          <a:xfrm>
            <a:off x="6172200" y="1922143"/>
            <a:ext cx="5525964"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Title Placeholder 1">
            <a:extLst>
              <a:ext uri="{FF2B5EF4-FFF2-40B4-BE49-F238E27FC236}">
                <a16:creationId xmlns:a16="http://schemas.microsoft.com/office/drawing/2014/main" id="{B22D4903-112B-4623-B6AC-0777EBA38F6D}"/>
              </a:ext>
            </a:extLst>
          </p:cNvPr>
          <p:cNvSpPr>
            <a:spLocks noGrp="1"/>
          </p:cNvSpPr>
          <p:nvPr>
            <p:ph type="title"/>
          </p:nvPr>
        </p:nvSpPr>
        <p:spPr>
          <a:xfrm>
            <a:off x="529004" y="0"/>
            <a:ext cx="11169161" cy="105617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Tree>
    <p:extLst>
      <p:ext uri="{BB962C8B-B14F-4D97-AF65-F5344CB8AC3E}">
        <p14:creationId xmlns:p14="http://schemas.microsoft.com/office/powerpoint/2010/main" val="3945887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A1E366C2-445C-8C4D-8274-4B1C66A25E12}"/>
              </a:ext>
            </a:extLst>
          </p:cNvPr>
          <p:cNvPicPr>
            <a:picLocks noChangeAspect="1"/>
          </p:cNvPicPr>
          <p:nvPr userDrawn="1"/>
        </p:nvPicPr>
        <p:blipFill>
          <a:blip r:embed="rId24" cstate="print">
            <a:extLst>
              <a:ext uri="{28A0092B-C50C-407E-A947-70E740481C1C}">
                <a14:useLocalDpi xmlns:a14="http://schemas.microsoft.com/office/drawing/2010/main" val="0"/>
              </a:ext>
            </a:extLst>
          </a:blip>
          <a:srcRect/>
          <a:stretch/>
        </p:blipFill>
        <p:spPr>
          <a:xfrm>
            <a:off x="160963" y="6351103"/>
            <a:ext cx="976497" cy="374498"/>
          </a:xfrm>
          <a:prstGeom prst="rect">
            <a:avLst/>
          </a:prstGeom>
        </p:spPr>
      </p:pic>
      <p:pic>
        <p:nvPicPr>
          <p:cNvPr id="10" name="Picture 9">
            <a:extLst>
              <a:ext uri="{FF2B5EF4-FFF2-40B4-BE49-F238E27FC236}">
                <a16:creationId xmlns:a16="http://schemas.microsoft.com/office/drawing/2014/main" id="{CDA02FF0-C809-8646-916E-1F5576177580}"/>
              </a:ext>
            </a:extLst>
          </p:cNvPr>
          <p:cNvPicPr>
            <a:picLocks noChangeAspect="1"/>
          </p:cNvPicPr>
          <p:nvPr userDrawn="1"/>
        </p:nvPicPr>
        <p:blipFill>
          <a:blip r:embed="rId25" cstate="print">
            <a:extLst>
              <a:ext uri="{28A0092B-C50C-407E-A947-70E740481C1C}">
                <a14:useLocalDpi xmlns:a14="http://schemas.microsoft.com/office/drawing/2010/main" val="0"/>
              </a:ext>
            </a:extLst>
          </a:blip>
          <a:srcRect/>
          <a:stretch/>
        </p:blipFill>
        <p:spPr>
          <a:xfrm>
            <a:off x="10168097" y="5813346"/>
            <a:ext cx="2033474" cy="1064866"/>
          </a:xfrm>
          <a:prstGeom prst="rect">
            <a:avLst/>
          </a:prstGeom>
        </p:spPr>
      </p:pic>
      <p:sp>
        <p:nvSpPr>
          <p:cNvPr id="11" name="Title Placeholder 1">
            <a:extLst>
              <a:ext uri="{FF2B5EF4-FFF2-40B4-BE49-F238E27FC236}">
                <a16:creationId xmlns:a16="http://schemas.microsoft.com/office/drawing/2014/main" id="{C51039D2-5428-4F9C-983B-E871C7CFC06D}"/>
              </a:ext>
            </a:extLst>
          </p:cNvPr>
          <p:cNvSpPr>
            <a:spLocks noGrp="1"/>
          </p:cNvSpPr>
          <p:nvPr>
            <p:ph type="title"/>
          </p:nvPr>
        </p:nvSpPr>
        <p:spPr>
          <a:xfrm>
            <a:off x="597785" y="0"/>
            <a:ext cx="11169161" cy="105617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7" name="Text Placeholder 6">
            <a:extLst>
              <a:ext uri="{FF2B5EF4-FFF2-40B4-BE49-F238E27FC236}">
                <a16:creationId xmlns:a16="http://schemas.microsoft.com/office/drawing/2014/main" id="{382E9E18-8709-465F-B920-AAE11B6304A8}"/>
              </a:ext>
            </a:extLst>
          </p:cNvPr>
          <p:cNvSpPr>
            <a:spLocks noGrp="1"/>
          </p:cNvSpPr>
          <p:nvPr>
            <p:ph type="body" idx="1"/>
          </p:nvPr>
        </p:nvSpPr>
        <p:spPr>
          <a:xfrm>
            <a:off x="565417" y="1062790"/>
            <a:ext cx="11169161" cy="45280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extLst>
      <p:ext uri="{BB962C8B-B14F-4D97-AF65-F5344CB8AC3E}">
        <p14:creationId xmlns:p14="http://schemas.microsoft.com/office/powerpoint/2010/main" val="29022326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Lst>
  <p:txStyles>
    <p:titleStyle>
      <a:lvl1pPr algn="ctr" defTabSz="914400" rtl="0" eaLnBrk="1" latinLnBrk="0" hangingPunct="1">
        <a:lnSpc>
          <a:spcPct val="90000"/>
        </a:lnSpc>
        <a:spcBef>
          <a:spcPct val="0"/>
        </a:spcBef>
        <a:buNone/>
        <a:defRPr kumimoji="1" sz="4000" b="1" kern="1200">
          <a:solidFill>
            <a:srgbClr val="00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rgbClr val="000000"/>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rgbClr val="000000"/>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rgbClr val="000000"/>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rgbClr val="000000"/>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rgbClr val="000000"/>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a:extLst>
              <a:ext uri="{FF2B5EF4-FFF2-40B4-BE49-F238E27FC236}">
                <a16:creationId xmlns:a16="http://schemas.microsoft.com/office/drawing/2014/main" id="{C51A007D-8892-DAD6-197B-F361E558B001}"/>
              </a:ext>
            </a:extLst>
          </p:cNvPr>
          <p:cNvSpPr txBox="1"/>
          <p:nvPr/>
        </p:nvSpPr>
        <p:spPr>
          <a:xfrm>
            <a:off x="0" y="122014"/>
            <a:ext cx="12192000" cy="769441"/>
          </a:xfrm>
          <a:prstGeom prst="rect">
            <a:avLst/>
          </a:prstGeom>
          <a:noFill/>
        </p:spPr>
        <p:txBody>
          <a:bodyPr wrap="square" rtlCol="0">
            <a:spAutoFit/>
          </a:bodyPr>
          <a:lstStyle/>
          <a:p>
            <a:pPr algn="ctr"/>
            <a:r>
              <a:rPr kumimoji="1" lang="ja-JP" altLang="en-US" sz="4400"/>
              <a:t>私</a:t>
            </a:r>
            <a:r>
              <a:rPr kumimoji="1" lang="ja-JP" altLang="en-US" sz="3600"/>
              <a:t>は</a:t>
            </a:r>
            <a:r>
              <a:rPr lang="ja-JP" altLang="en-US" sz="4400" b="0" i="0">
                <a:solidFill>
                  <a:srgbClr val="2D2D2D"/>
                </a:solidFill>
                <a:effectLst/>
                <a:latin typeface="Lato" panose="020F0502020204030203" pitchFamily="34" charset="0"/>
              </a:rPr>
              <a:t>有限会社いさみや</a:t>
            </a:r>
            <a:r>
              <a:rPr kumimoji="1" lang="ja-JP" altLang="en-US" sz="3600"/>
              <a:t>の</a:t>
            </a:r>
            <a:r>
              <a:rPr kumimoji="1" lang="ja-JP" altLang="en-US" sz="4400"/>
              <a:t>　</a:t>
            </a:r>
          </a:p>
        </p:txBody>
      </p:sp>
      <p:sp>
        <p:nvSpPr>
          <p:cNvPr id="18" name="テキスト ボックス 17">
            <a:extLst>
              <a:ext uri="{FF2B5EF4-FFF2-40B4-BE49-F238E27FC236}">
                <a16:creationId xmlns:a16="http://schemas.microsoft.com/office/drawing/2014/main" id="{7D897245-D55F-B3DD-105A-960D82190589}"/>
              </a:ext>
            </a:extLst>
          </p:cNvPr>
          <p:cNvSpPr txBox="1"/>
          <p:nvPr/>
        </p:nvSpPr>
        <p:spPr>
          <a:xfrm>
            <a:off x="4800600" y="1534562"/>
            <a:ext cx="7391400" cy="5201424"/>
          </a:xfrm>
          <a:prstGeom prst="rect">
            <a:avLst/>
          </a:prstGeom>
          <a:noFill/>
        </p:spPr>
        <p:txBody>
          <a:bodyPr wrap="square" rtlCol="0">
            <a:spAutoFit/>
          </a:bodyPr>
          <a:lstStyle/>
          <a:p>
            <a:r>
              <a:rPr lang="ja-JP" altLang="en-US" sz="2000"/>
              <a:t>畠山さんのメインプレゼンテーションを拝見させて頂きこだわりを持った商品を家族に食べさせたいと思い</a:t>
            </a:r>
            <a:r>
              <a:rPr lang="ja-JP" altLang="en-US" sz="2000" b="1">
                <a:solidFill>
                  <a:srgbClr val="00B050"/>
                </a:solidFill>
              </a:rPr>
              <a:t>「和なまちょこ」</a:t>
            </a:r>
            <a:r>
              <a:rPr lang="ja-JP" altLang="en-US" sz="2000"/>
              <a:t>を注文させて頂きました。</a:t>
            </a:r>
            <a:endParaRPr kumimoji="1" lang="en-US" altLang="ja-JP" sz="2000" dirty="0"/>
          </a:p>
          <a:p>
            <a:r>
              <a:rPr lang="ja-JP" altLang="en-US" sz="2000"/>
              <a:t>商品が届き箱を開けると洋菓子をイメージさせるパッケージに意表をつかれましたが逆に記憶に残りました。</a:t>
            </a:r>
            <a:endParaRPr lang="en-US" altLang="ja-JP" sz="2000" dirty="0"/>
          </a:p>
          <a:p>
            <a:r>
              <a:rPr lang="ja-JP" altLang="en-US" sz="2000"/>
              <a:t>そして家族で試食した感想は濃厚な味わいと抹茶の旨味がギュット詰まったとっても美味しい味でした。</a:t>
            </a:r>
            <a:endParaRPr lang="en-US" altLang="ja-JP" sz="2000" dirty="0"/>
          </a:p>
          <a:p>
            <a:r>
              <a:rPr lang="ja-JP" altLang="en-US" sz="2000"/>
              <a:t>商品だけでなく同封されていました美味しく頂ける案内も畠山さんの優しい人柄を感じました。</a:t>
            </a:r>
            <a:r>
              <a:rPr kumimoji="1" lang="ja-JP" altLang="en-US" sz="2000"/>
              <a:t>その素晴らしい</a:t>
            </a:r>
            <a:r>
              <a:rPr kumimoji="1" lang="ja-JP" altLang="en-US" sz="2000" b="1">
                <a:solidFill>
                  <a:srgbClr val="00B050"/>
                </a:solidFill>
              </a:rPr>
              <a:t>「和なまちょこ」</a:t>
            </a:r>
            <a:r>
              <a:rPr kumimoji="1" lang="ja-JP" altLang="en-US" sz="2000"/>
              <a:t>を販売されている</a:t>
            </a:r>
            <a:r>
              <a:rPr lang="ja-JP" altLang="en-US" sz="2000"/>
              <a:t>畠山憲之さんを私は推薦致します。</a:t>
            </a:r>
            <a:endParaRPr lang="en-US" altLang="ja-JP" sz="2000" dirty="0"/>
          </a:p>
          <a:p>
            <a:endParaRPr kumimoji="1" lang="en-US" altLang="ja-JP" sz="2000" dirty="0">
              <a:solidFill>
                <a:srgbClr val="FFC000"/>
              </a:solidFill>
            </a:endParaRPr>
          </a:p>
          <a:p>
            <a:r>
              <a:rPr lang="ja-JP" altLang="en-US" sz="2400"/>
              <a:t>　　令和</a:t>
            </a:r>
            <a:r>
              <a:rPr lang="en-US" altLang="ja-JP" sz="2400" dirty="0"/>
              <a:t>5</a:t>
            </a:r>
            <a:r>
              <a:rPr lang="ja-JP" altLang="en-US" sz="2400"/>
              <a:t>年</a:t>
            </a:r>
            <a:r>
              <a:rPr lang="en-US" altLang="ja-JP" sz="2400" dirty="0"/>
              <a:t>2</a:t>
            </a:r>
            <a:r>
              <a:rPr lang="ja-JP" altLang="en-US" sz="2400"/>
              <a:t>月</a:t>
            </a:r>
            <a:r>
              <a:rPr lang="en-US" altLang="ja-JP" sz="2400" dirty="0"/>
              <a:t>24</a:t>
            </a:r>
            <a:r>
              <a:rPr lang="ja-JP" altLang="en-US" sz="2400"/>
              <a:t>日</a:t>
            </a:r>
            <a:endParaRPr lang="en-US" altLang="ja-JP" sz="2400" dirty="0"/>
          </a:p>
          <a:p>
            <a:r>
              <a:rPr kumimoji="1" lang="ja-JP" altLang="en-US" sz="2400"/>
              <a:t>　　株式会社ユニバースプロダクツ</a:t>
            </a:r>
            <a:endParaRPr kumimoji="1" lang="en-US" altLang="ja-JP" sz="2400" dirty="0"/>
          </a:p>
          <a:p>
            <a:r>
              <a:rPr lang="ja-JP" altLang="en-US" sz="2400"/>
              <a:t>　　福士</a:t>
            </a:r>
            <a:r>
              <a:rPr lang="en-US" altLang="ja-JP" sz="2400" dirty="0"/>
              <a:t> </a:t>
            </a:r>
            <a:r>
              <a:rPr lang="ja-JP" altLang="en-US" sz="2400"/>
              <a:t>利明</a:t>
            </a:r>
            <a:r>
              <a:rPr kumimoji="1" lang="ja-JP" altLang="en-US" sz="2400"/>
              <a:t>　</a:t>
            </a:r>
          </a:p>
          <a:p>
            <a:pPr algn="ctr"/>
            <a:endParaRPr kumimoji="1" lang="ja-JP" altLang="en-US" sz="2000"/>
          </a:p>
          <a:p>
            <a:pPr algn="ctr"/>
            <a:endParaRPr kumimoji="1" lang="ja-JP" altLang="en-US" sz="2000"/>
          </a:p>
        </p:txBody>
      </p:sp>
      <p:sp>
        <p:nvSpPr>
          <p:cNvPr id="24" name="テキスト ボックス 23">
            <a:extLst>
              <a:ext uri="{FF2B5EF4-FFF2-40B4-BE49-F238E27FC236}">
                <a16:creationId xmlns:a16="http://schemas.microsoft.com/office/drawing/2014/main" id="{ADE6EDCF-DAFF-99F5-7260-16D0DA8597A6}"/>
              </a:ext>
            </a:extLst>
          </p:cNvPr>
          <p:cNvSpPr txBox="1"/>
          <p:nvPr/>
        </p:nvSpPr>
        <p:spPr>
          <a:xfrm>
            <a:off x="0" y="788700"/>
            <a:ext cx="12192000" cy="769441"/>
          </a:xfrm>
          <a:prstGeom prst="rect">
            <a:avLst/>
          </a:prstGeom>
          <a:noFill/>
        </p:spPr>
        <p:txBody>
          <a:bodyPr wrap="square" rtlCol="0">
            <a:spAutoFit/>
          </a:bodyPr>
          <a:lstStyle/>
          <a:p>
            <a:pPr algn="ctr"/>
            <a:r>
              <a:rPr lang="ja-JP" altLang="en-US" sz="4000"/>
              <a:t>　</a:t>
            </a:r>
            <a:r>
              <a:rPr lang="ja-JP" altLang="en-US" sz="4400"/>
              <a:t>畠山憲之</a:t>
            </a:r>
            <a:r>
              <a:rPr lang="ja-JP" altLang="en-US" sz="3600"/>
              <a:t>さんを</a:t>
            </a:r>
            <a:r>
              <a:rPr lang="ja-JP" altLang="en-US" sz="4400"/>
              <a:t>推薦致します</a:t>
            </a:r>
            <a:r>
              <a:rPr lang="ja-JP" altLang="en-US" sz="3600"/>
              <a:t>。</a:t>
            </a:r>
            <a:r>
              <a:rPr kumimoji="1" lang="ja-JP" altLang="en-US" sz="4400"/>
              <a:t>　</a:t>
            </a:r>
          </a:p>
        </p:txBody>
      </p:sp>
      <p:sp>
        <p:nvSpPr>
          <p:cNvPr id="29" name="テキスト ボックス 28">
            <a:extLst>
              <a:ext uri="{FF2B5EF4-FFF2-40B4-BE49-F238E27FC236}">
                <a16:creationId xmlns:a16="http://schemas.microsoft.com/office/drawing/2014/main" id="{66890EA6-3857-9AF0-2757-4DE811795316}"/>
              </a:ext>
            </a:extLst>
          </p:cNvPr>
          <p:cNvSpPr txBox="1"/>
          <p:nvPr/>
        </p:nvSpPr>
        <p:spPr>
          <a:xfrm>
            <a:off x="2526918" y="6182379"/>
            <a:ext cx="184731" cy="646331"/>
          </a:xfrm>
          <a:prstGeom prst="rect">
            <a:avLst/>
          </a:prstGeom>
          <a:noFill/>
        </p:spPr>
        <p:txBody>
          <a:bodyPr wrap="none" rtlCol="0">
            <a:spAutoFit/>
          </a:bodyPr>
          <a:lstStyle/>
          <a:p>
            <a:endParaRPr kumimoji="1" lang="ja-JP" altLang="en-US" sz="1800"/>
          </a:p>
          <a:p>
            <a:endParaRPr kumimoji="1" lang="ja-JP" altLang="en-US"/>
          </a:p>
        </p:txBody>
      </p:sp>
      <p:pic>
        <p:nvPicPr>
          <p:cNvPr id="1026" name="Picture 2" descr="和なまちょこ">
            <a:extLst>
              <a:ext uri="{FF2B5EF4-FFF2-40B4-BE49-F238E27FC236}">
                <a16:creationId xmlns:a16="http://schemas.microsoft.com/office/drawing/2014/main" id="{6557E573-D52D-EE93-404E-4364FC9117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677346"/>
            <a:ext cx="4800600" cy="5151364"/>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a:extLst>
              <a:ext uri="{FF2B5EF4-FFF2-40B4-BE49-F238E27FC236}">
                <a16:creationId xmlns:a16="http://schemas.microsoft.com/office/drawing/2014/main" id="{10578E65-4764-4226-C883-50D71CB4A2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31724" y="4921624"/>
            <a:ext cx="2805953" cy="1936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4597727"/>
      </p:ext>
    </p:extLst>
  </p:cSld>
  <p:clrMapOvr>
    <a:masterClrMapping/>
  </p:clrMapOvr>
</p:sld>
</file>

<file path=ppt/theme/theme1.xml><?xml version="1.0" encoding="utf-8"?>
<a:theme xmlns:a="http://schemas.openxmlformats.org/drawingml/2006/main" name="Custom Design">
  <a:themeElements>
    <a:clrScheme name="BNI Colors">
      <a:dk1>
        <a:srgbClr val="000000"/>
      </a:dk1>
      <a:lt1>
        <a:srgbClr val="FFFFFF"/>
      </a:lt1>
      <a:dk2>
        <a:srgbClr val="CF2030"/>
      </a:dk2>
      <a:lt2>
        <a:srgbClr val="64666A"/>
      </a:lt2>
      <a:accent1>
        <a:srgbClr val="C8C8C8"/>
      </a:accent1>
      <a:accent2>
        <a:srgbClr val="F3F3F3"/>
      </a:accent2>
      <a:accent3>
        <a:srgbClr val="FFFFFF"/>
      </a:accent3>
      <a:accent4>
        <a:srgbClr val="FFFFFF"/>
      </a:accent4>
      <a:accent5>
        <a:srgbClr val="FFFFFF"/>
      </a:accent5>
      <a:accent6>
        <a:srgbClr val="FFFFFF"/>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石川県BNIチャプター立上げプリコア資料１１２２２０２０" id="{A3925FF8-8ADD-4928-BD7C-28EEBF93232F}" vid="{95A3D125-22A5-48D4-8AF7-9DBC620ADAD0}"/>
    </a:ext>
  </a:extLst>
</a:theme>
</file>

<file path=docProps/app.xml><?xml version="1.0" encoding="utf-8"?>
<Properties xmlns="http://schemas.openxmlformats.org/officeDocument/2006/extended-properties" xmlns:vt="http://schemas.openxmlformats.org/officeDocument/2006/docPropsVTypes">
  <TotalTime>867</TotalTime>
  <Words>138</Words>
  <Application>Microsoft Macintosh PowerPoint</Application>
  <PresentationFormat>ワイド画面</PresentationFormat>
  <Paragraphs>10</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Arial</vt:lpstr>
      <vt:lpstr>Lato</vt:lpstr>
      <vt:lpstr>Custom Design</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hosodak19731102@outlook.jp</dc:creator>
  <cp:lastModifiedBy>利明 福士</cp:lastModifiedBy>
  <cp:revision>142</cp:revision>
  <cp:lastPrinted>2022-05-08T23:19:14Z</cp:lastPrinted>
  <dcterms:created xsi:type="dcterms:W3CDTF">2021-12-27T05:09:42Z</dcterms:created>
  <dcterms:modified xsi:type="dcterms:W3CDTF">2023-02-25T13:20:26Z</dcterms:modified>
</cp:coreProperties>
</file>