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3"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C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07F87C-AAE8-4583-B317-B977426BD108}" v="18" dt="2023-02-28T05:54:15.0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1" d="100"/>
          <a:sy n="101" d="100"/>
        </p:scale>
        <p:origin x="876"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山 将三郎" userId="c969c254-8c23-4a69-886a-fb8bb3f6f2c7" providerId="ADAL" clId="{1C07F87C-AAE8-4583-B317-B977426BD108}"/>
    <pc:docChg chg="undo redo custSel modSld">
      <pc:chgData name="松山 将三郎" userId="c969c254-8c23-4a69-886a-fb8bb3f6f2c7" providerId="ADAL" clId="{1C07F87C-AAE8-4583-B317-B977426BD108}" dt="2023-02-28T05:54:15.706" v="273" actId="6549"/>
      <pc:docMkLst>
        <pc:docMk/>
      </pc:docMkLst>
      <pc:sldChg chg="addSp delSp modSp mod">
        <pc:chgData name="松山 将三郎" userId="c969c254-8c23-4a69-886a-fb8bb3f6f2c7" providerId="ADAL" clId="{1C07F87C-AAE8-4583-B317-B977426BD108}" dt="2023-02-28T05:54:15.706" v="273" actId="6549"/>
        <pc:sldMkLst>
          <pc:docMk/>
          <pc:sldMk cId="3909453095" sldId="263"/>
        </pc:sldMkLst>
        <pc:spChg chg="add del">
          <ac:chgData name="松山 将三郎" userId="c969c254-8c23-4a69-886a-fb8bb3f6f2c7" providerId="ADAL" clId="{1C07F87C-AAE8-4583-B317-B977426BD108}" dt="2023-02-28T05:47:05.012" v="7"/>
          <ac:spMkLst>
            <pc:docMk/>
            <pc:sldMk cId="3909453095" sldId="263"/>
            <ac:spMk id="3" creationId="{1D4D046A-7081-6B18-7562-C128F692A922}"/>
          </ac:spMkLst>
        </pc:spChg>
        <pc:spChg chg="mod">
          <ac:chgData name="松山 将三郎" userId="c969c254-8c23-4a69-886a-fb8bb3f6f2c7" providerId="ADAL" clId="{1C07F87C-AAE8-4583-B317-B977426BD108}" dt="2023-02-28T05:53:48.910" v="263" actId="14100"/>
          <ac:spMkLst>
            <pc:docMk/>
            <pc:sldMk cId="3909453095" sldId="263"/>
            <ac:spMk id="6" creationId="{F858A9C8-DD08-4E74-9E14-70AAF4B45C5D}"/>
          </ac:spMkLst>
        </pc:spChg>
        <pc:spChg chg="mod">
          <ac:chgData name="松山 将三郎" userId="c969c254-8c23-4a69-886a-fb8bb3f6f2c7" providerId="ADAL" clId="{1C07F87C-AAE8-4583-B317-B977426BD108}" dt="2023-02-28T05:50:48.627" v="29"/>
          <ac:spMkLst>
            <pc:docMk/>
            <pc:sldMk cId="3909453095" sldId="263"/>
            <ac:spMk id="9" creationId="{4B5C5CFE-7D9C-496E-8922-B06B8BDA1553}"/>
          </ac:spMkLst>
        </pc:spChg>
        <pc:spChg chg="mod">
          <ac:chgData name="松山 将三郎" userId="c969c254-8c23-4a69-886a-fb8bb3f6f2c7" providerId="ADAL" clId="{1C07F87C-AAE8-4583-B317-B977426BD108}" dt="2023-02-28T05:54:15.706" v="273" actId="6549"/>
          <ac:spMkLst>
            <pc:docMk/>
            <pc:sldMk cId="3909453095" sldId="263"/>
            <ac:spMk id="10" creationId="{8E73E3C1-FD3A-4180-A2D5-D0BE524B11D0}"/>
          </ac:spMkLst>
        </pc:spChg>
        <pc:picChg chg="del">
          <ac:chgData name="松山 将三郎" userId="c969c254-8c23-4a69-886a-fb8bb3f6f2c7" providerId="ADAL" clId="{1C07F87C-AAE8-4583-B317-B977426BD108}" dt="2023-02-28T05:42:57.856" v="1" actId="478"/>
          <ac:picMkLst>
            <pc:docMk/>
            <pc:sldMk cId="3909453095" sldId="263"/>
            <ac:picMk id="2" creationId="{8D73A545-DF72-0C1F-1787-A978AB585438}"/>
          </ac:picMkLst>
        </pc:picChg>
        <pc:picChg chg="del">
          <ac:chgData name="松山 将三郎" userId="c969c254-8c23-4a69-886a-fb8bb3f6f2c7" providerId="ADAL" clId="{1C07F87C-AAE8-4583-B317-B977426BD108}" dt="2023-02-28T05:42:58.253" v="2" actId="478"/>
          <ac:picMkLst>
            <pc:docMk/>
            <pc:sldMk cId="3909453095" sldId="263"/>
            <ac:picMk id="4" creationId="{4BDC5868-62E4-58A0-AFA8-A4ACE15F77D0}"/>
          </ac:picMkLst>
        </pc:picChg>
        <pc:picChg chg="add mod">
          <ac:chgData name="松山 将三郎" userId="c969c254-8c23-4a69-886a-fb8bb3f6f2c7" providerId="ADAL" clId="{1C07F87C-AAE8-4583-B317-B977426BD108}" dt="2023-02-28T05:43:04.263" v="5" actId="1076"/>
          <ac:picMkLst>
            <pc:docMk/>
            <pc:sldMk cId="3909453095" sldId="263"/>
            <ac:picMk id="1026" creationId="{B2BAAC79-177E-9C99-D272-733AE2C4C709}"/>
          </ac:picMkLst>
        </pc:picChg>
        <pc:picChg chg="del">
          <ac:chgData name="松山 将三郎" userId="c969c254-8c23-4a69-886a-fb8bb3f6f2c7" providerId="ADAL" clId="{1C07F87C-AAE8-4583-B317-B977426BD108}" dt="2023-02-28T05:42:57.228" v="0" actId="478"/>
          <ac:picMkLst>
            <pc:docMk/>
            <pc:sldMk cId="3909453095" sldId="263"/>
            <ac:picMk id="1028" creationId="{13434C81-9777-E546-69E4-69F95D077797}"/>
          </ac:picMkLst>
        </pc:picChg>
        <pc:picChg chg="del">
          <ac:chgData name="松山 将三郎" userId="c969c254-8c23-4a69-886a-fb8bb3f6f2c7" providerId="ADAL" clId="{1C07F87C-AAE8-4583-B317-B977426BD108}" dt="2023-02-28T05:42:58.842" v="3" actId="478"/>
          <ac:picMkLst>
            <pc:docMk/>
            <pc:sldMk cId="3909453095" sldId="263"/>
            <ac:picMk id="1030" creationId="{0DDEE8E9-D33C-1732-D4AD-EEA86E5BA824}"/>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949887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722270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472180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091986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740096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5129078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1409627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165644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2252861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303870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1DA9570-6EDD-449A-8D11-B18CF6C2A904}" type="datetimeFigureOut">
              <a:rPr kumimoji="1" lang="ja-JP" altLang="en-US" smtClean="0"/>
              <a:t>2023/2/28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038220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A9570-6EDD-449A-8D11-B18CF6C2A904}" type="datetimeFigureOut">
              <a:rPr kumimoji="1" lang="ja-JP" altLang="en-US" smtClean="0"/>
              <a:t>2023/2/28</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01BFAA-BF0A-4FF4-A294-87BB15A9A2C4}" type="slidenum">
              <a:rPr kumimoji="1" lang="ja-JP" altLang="en-US" smtClean="0"/>
              <a:t>‹#›</a:t>
            </a:fld>
            <a:endParaRPr kumimoji="1" lang="ja-JP" altLang="en-US"/>
          </a:p>
        </p:txBody>
      </p:sp>
    </p:spTree>
    <p:extLst>
      <p:ext uri="{BB962C8B-B14F-4D97-AF65-F5344CB8AC3E}">
        <p14:creationId xmlns:p14="http://schemas.microsoft.com/office/powerpoint/2010/main" val="368927399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a:extLst>
              <a:ext uri="{FF2B5EF4-FFF2-40B4-BE49-F238E27FC236}">
                <a16:creationId xmlns:a16="http://schemas.microsoft.com/office/drawing/2014/main" id="{F858A9C8-DD08-4E74-9E14-70AAF4B45C5D}"/>
              </a:ext>
            </a:extLst>
          </p:cNvPr>
          <p:cNvSpPr txBox="1"/>
          <p:nvPr/>
        </p:nvSpPr>
        <p:spPr>
          <a:xfrm>
            <a:off x="5572125" y="916270"/>
            <a:ext cx="6209972" cy="1027828"/>
          </a:xfrm>
          <a:prstGeom prst="rect">
            <a:avLst/>
          </a:prstGeom>
        </p:spPr>
        <p:txBody>
          <a:bodyPr vert="horz" lIns="91440" tIns="45720" rIns="91440" bIns="45720" rtlCol="0">
            <a:normAutofit/>
          </a:bodyPr>
          <a:lstStyle/>
          <a:p>
            <a:pPr algn="ctr" defTabSz="914400">
              <a:lnSpc>
                <a:spcPct val="90000"/>
              </a:lnSpc>
              <a:spcAft>
                <a:spcPts val="600"/>
              </a:spcAft>
            </a:pPr>
            <a:r>
              <a:rPr kumimoji="1" lang="ja-JP" altLang="en-US" sz="2800" dirty="0"/>
              <a:t>社員さんへ感謝の気持ちは</a:t>
            </a:r>
            <a:endParaRPr kumimoji="1" lang="en-US" altLang="ja-JP" sz="2800" dirty="0"/>
          </a:p>
          <a:p>
            <a:pPr algn="ctr" defTabSz="914400">
              <a:lnSpc>
                <a:spcPct val="90000"/>
              </a:lnSpc>
              <a:spcAft>
                <a:spcPts val="600"/>
              </a:spcAft>
            </a:pPr>
            <a:r>
              <a:rPr kumimoji="1" lang="ja-JP" altLang="en-US" sz="2800" dirty="0"/>
              <a:t>「和なまちょこ」で</a:t>
            </a:r>
            <a:endParaRPr kumimoji="1" lang="en-US" altLang="ja-JP" sz="2800" dirty="0"/>
          </a:p>
        </p:txBody>
      </p:sp>
      <p:sp>
        <p:nvSpPr>
          <p:cNvPr id="8" name="テキスト ボックス 7">
            <a:extLst>
              <a:ext uri="{FF2B5EF4-FFF2-40B4-BE49-F238E27FC236}">
                <a16:creationId xmlns:a16="http://schemas.microsoft.com/office/drawing/2014/main" id="{7399697B-066A-471D-B77C-418F231E9A8E}"/>
              </a:ext>
            </a:extLst>
          </p:cNvPr>
          <p:cNvSpPr txBox="1"/>
          <p:nvPr/>
        </p:nvSpPr>
        <p:spPr>
          <a:xfrm>
            <a:off x="4657345" y="438888"/>
            <a:ext cx="1832265" cy="369332"/>
          </a:xfrm>
          <a:prstGeom prst="rect">
            <a:avLst/>
          </a:prstGeom>
          <a:noFill/>
        </p:spPr>
        <p:txBody>
          <a:bodyPr wrap="square" rtlCol="0">
            <a:spAutoFit/>
          </a:bodyPr>
          <a:lstStyle/>
          <a:p>
            <a:r>
              <a:rPr kumimoji="1" lang="ja-JP" altLang="en-US" dirty="0"/>
              <a:t>推薦のことば</a:t>
            </a:r>
          </a:p>
        </p:txBody>
      </p:sp>
      <p:sp>
        <p:nvSpPr>
          <p:cNvPr id="9" name="テキスト ボックス 8">
            <a:extLst>
              <a:ext uri="{FF2B5EF4-FFF2-40B4-BE49-F238E27FC236}">
                <a16:creationId xmlns:a16="http://schemas.microsoft.com/office/drawing/2014/main" id="{4B5C5CFE-7D9C-496E-8922-B06B8BDA1553}"/>
              </a:ext>
            </a:extLst>
          </p:cNvPr>
          <p:cNvSpPr txBox="1"/>
          <p:nvPr/>
        </p:nvSpPr>
        <p:spPr>
          <a:xfrm>
            <a:off x="6416037" y="1971127"/>
            <a:ext cx="5501499" cy="369332"/>
          </a:xfrm>
          <a:prstGeom prst="rect">
            <a:avLst/>
          </a:prstGeom>
          <a:noFill/>
        </p:spPr>
        <p:txBody>
          <a:bodyPr wrap="square" rtlCol="0">
            <a:spAutoFit/>
          </a:bodyPr>
          <a:lstStyle/>
          <a:p>
            <a:pPr algn="r"/>
            <a:r>
              <a:rPr kumimoji="1" lang="ja-JP" altLang="en-US" dirty="0"/>
              <a:t>有限会社いさみや　畠山 憲之</a:t>
            </a:r>
            <a:r>
              <a:rPr kumimoji="1" lang="zh-TW" altLang="en-US" dirty="0"/>
              <a:t>様</a:t>
            </a:r>
            <a:endParaRPr kumimoji="1" lang="ja-JP" altLang="en-US" dirty="0"/>
          </a:p>
        </p:txBody>
      </p:sp>
      <p:sp>
        <p:nvSpPr>
          <p:cNvPr id="10" name="テキスト ボックス 9">
            <a:extLst>
              <a:ext uri="{FF2B5EF4-FFF2-40B4-BE49-F238E27FC236}">
                <a16:creationId xmlns:a16="http://schemas.microsoft.com/office/drawing/2014/main" id="{8E73E3C1-FD3A-4180-A2D5-D0BE524B11D0}"/>
              </a:ext>
            </a:extLst>
          </p:cNvPr>
          <p:cNvSpPr txBox="1"/>
          <p:nvPr/>
        </p:nvSpPr>
        <p:spPr>
          <a:xfrm>
            <a:off x="5457825" y="2367488"/>
            <a:ext cx="6533283" cy="3179973"/>
          </a:xfrm>
          <a:prstGeom prst="rect">
            <a:avLst/>
          </a:prstGeom>
          <a:noFill/>
        </p:spPr>
        <p:txBody>
          <a:bodyPr wrap="square" rtlCol="0">
            <a:spAutoFit/>
          </a:bodyPr>
          <a:lstStyle/>
          <a:p>
            <a:pPr>
              <a:lnSpc>
                <a:spcPct val="120000"/>
              </a:lnSpc>
            </a:pPr>
            <a:r>
              <a:rPr kumimoji="1" lang="ja-JP" altLang="en-US" sz="1200" dirty="0">
                <a:latin typeface="游ゴシック 本文"/>
                <a:ea typeface="ゴシック" panose="020B0609070205080204" pitchFamily="49" charset="-128"/>
              </a:rPr>
              <a:t>私は有限会社いさみや 畠山 憲之さんの和スイーツを推薦させていただきます。</a:t>
            </a:r>
            <a:endParaRPr kumimoji="1" lang="en-US" altLang="ja-JP" sz="1200" dirty="0">
              <a:latin typeface="游ゴシック 本文"/>
              <a:ea typeface="ゴシック" panose="020B0609070205080204" pitchFamily="49" charset="-128"/>
            </a:endParaRPr>
          </a:p>
          <a:p>
            <a:pPr>
              <a:lnSpc>
                <a:spcPct val="120000"/>
              </a:lnSpc>
            </a:pPr>
            <a:r>
              <a:rPr kumimoji="1" lang="ja-JP" altLang="en-US" sz="1200" dirty="0">
                <a:latin typeface="游ゴシック 本文"/>
                <a:ea typeface="ゴシック" panose="020B0609070205080204" pitchFamily="49" charset="-128"/>
              </a:rPr>
              <a:t>先日、私は高校生のお子さんがいる社員さんに感謝の気持ちを伝えるために、畠山憲之さんの気仙沼和スイーツ全国販売の「和なまちょこ」を購入しました。バレンタイン前日に購入したにもかかわらず、当日に届けてくれたので、非常に助かりました。社員さんからはとても感謝され、お返しに珈琲の贈り物までもらいました。</a:t>
            </a:r>
            <a:endParaRPr kumimoji="1" lang="en-US" altLang="ja-JP" sz="1200" dirty="0">
              <a:latin typeface="游ゴシック 本文"/>
              <a:ea typeface="ゴシック" panose="020B0609070205080204" pitchFamily="49" charset="-128"/>
            </a:endParaRPr>
          </a:p>
          <a:p>
            <a:pPr>
              <a:lnSpc>
                <a:spcPct val="120000"/>
              </a:lnSpc>
            </a:pPr>
            <a:endParaRPr kumimoji="1" lang="ja-JP" altLang="en-US" sz="1200" dirty="0">
              <a:latin typeface="游ゴシック 本文"/>
              <a:ea typeface="ゴシック" panose="020B0609070205080204" pitchFamily="49" charset="-128"/>
            </a:endParaRPr>
          </a:p>
          <a:p>
            <a:pPr>
              <a:lnSpc>
                <a:spcPct val="120000"/>
              </a:lnSpc>
            </a:pPr>
            <a:r>
              <a:rPr kumimoji="1" lang="ja-JP" altLang="en-US" sz="1200" dirty="0">
                <a:latin typeface="游ゴシック 本文"/>
                <a:ea typeface="ゴシック" panose="020B0609070205080204" pitchFamily="49" charset="-128"/>
              </a:rPr>
              <a:t>「和なまちょこ」は、風味豊かな黒豆の味わいと、甘味と苦味のバランスが絶妙な和風チョコレートです。このチョコレートは、社員さんにとても喜んでもらえ、贈り物としても非常に効果的だったと思います。</a:t>
            </a:r>
          </a:p>
          <a:p>
            <a:pPr>
              <a:lnSpc>
                <a:spcPct val="120000"/>
              </a:lnSpc>
            </a:pPr>
            <a:endParaRPr kumimoji="1" lang="ja-JP" altLang="en-US" sz="1200" dirty="0">
              <a:latin typeface="游ゴシック 本文"/>
              <a:ea typeface="ゴシック" panose="020B0609070205080204" pitchFamily="49" charset="-128"/>
            </a:endParaRPr>
          </a:p>
          <a:p>
            <a:pPr>
              <a:lnSpc>
                <a:spcPct val="120000"/>
              </a:lnSpc>
            </a:pPr>
            <a:r>
              <a:rPr kumimoji="1" lang="ja-JP" altLang="en-US" sz="1200" dirty="0">
                <a:latin typeface="游ゴシック 本文"/>
                <a:ea typeface="ゴシック" panose="020B0609070205080204" pitchFamily="49" charset="-128"/>
              </a:rPr>
              <a:t>私自身も、畠山憲之さんの気仙沼和スイーツ全国販売の商品を数回購入した経験がありますが、いつも品質が高く、とても美味しいです。このような高品質の商品を手軽に購入できることは、非常にありがたいことだと思います。</a:t>
            </a:r>
            <a:endParaRPr kumimoji="1" lang="en-US" altLang="ja-JP" sz="1200" dirty="0">
              <a:latin typeface="游ゴシック 本文"/>
              <a:ea typeface="ゴシック" panose="020B0609070205080204" pitchFamily="49" charset="-128"/>
            </a:endParaRPr>
          </a:p>
          <a:p>
            <a:pPr>
              <a:lnSpc>
                <a:spcPct val="120000"/>
              </a:lnSpc>
            </a:pPr>
            <a:r>
              <a:rPr kumimoji="1" lang="ja-JP" altLang="en-US" sz="1200" dirty="0">
                <a:latin typeface="游ゴシック 本文"/>
                <a:ea typeface="ゴシック" panose="020B0609070205080204" pitchFamily="49" charset="-128"/>
              </a:rPr>
              <a:t>なので、有限会社いさみや 畠山 憲之さんの和スイーツをお薦めさせていただきます。</a:t>
            </a:r>
          </a:p>
        </p:txBody>
      </p:sp>
      <p:sp>
        <p:nvSpPr>
          <p:cNvPr id="11" name="四角形: 角を丸くする 10">
            <a:extLst>
              <a:ext uri="{FF2B5EF4-FFF2-40B4-BE49-F238E27FC236}">
                <a16:creationId xmlns:a16="http://schemas.microsoft.com/office/drawing/2014/main" id="{84EF6641-FD3D-4F36-BC14-8C767C3E22F4}"/>
              </a:ext>
            </a:extLst>
          </p:cNvPr>
          <p:cNvSpPr/>
          <p:nvPr/>
        </p:nvSpPr>
        <p:spPr>
          <a:xfrm>
            <a:off x="491836" y="548445"/>
            <a:ext cx="574736" cy="183589"/>
          </a:xfrm>
          <a:prstGeom prst="round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
        <p:nvSpPr>
          <p:cNvPr id="12" name="テキスト ボックス 11">
            <a:extLst>
              <a:ext uri="{FF2B5EF4-FFF2-40B4-BE49-F238E27FC236}">
                <a16:creationId xmlns:a16="http://schemas.microsoft.com/office/drawing/2014/main" id="{E23D34CD-B51B-4E23-BB64-4E45C445481B}"/>
              </a:ext>
            </a:extLst>
          </p:cNvPr>
          <p:cNvSpPr txBox="1"/>
          <p:nvPr/>
        </p:nvSpPr>
        <p:spPr>
          <a:xfrm>
            <a:off x="8688020" y="5852105"/>
            <a:ext cx="2297424" cy="646331"/>
          </a:xfrm>
          <a:prstGeom prst="rect">
            <a:avLst/>
          </a:prstGeom>
          <a:noFill/>
        </p:spPr>
        <p:txBody>
          <a:bodyPr wrap="none" rtlCol="0">
            <a:spAutoFit/>
          </a:bodyPr>
          <a:lstStyle/>
          <a:p>
            <a:r>
              <a:rPr kumimoji="1" lang="ja-JP" altLang="en-US" dirty="0"/>
              <a:t>株式会社サンクス</a:t>
            </a:r>
            <a:r>
              <a:rPr kumimoji="1" lang="en-US" altLang="ja-JP" dirty="0"/>
              <a:t>UP</a:t>
            </a:r>
          </a:p>
          <a:p>
            <a:r>
              <a:rPr kumimoji="1" lang="ja-JP" altLang="en-US" dirty="0"/>
              <a:t>松山将三郎</a:t>
            </a:r>
          </a:p>
        </p:txBody>
      </p:sp>
      <p:pic>
        <p:nvPicPr>
          <p:cNvPr id="13" name="図 12" descr="ロゴ&#10;&#10;自動的に生成された説明">
            <a:extLst>
              <a:ext uri="{FF2B5EF4-FFF2-40B4-BE49-F238E27FC236}">
                <a16:creationId xmlns:a16="http://schemas.microsoft.com/office/drawing/2014/main" id="{6CFC8191-5F94-4D60-9780-48D8861CF1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5462" y="5664580"/>
            <a:ext cx="2774715" cy="961748"/>
          </a:xfrm>
          <a:prstGeom prst="rect">
            <a:avLst/>
          </a:prstGeom>
        </p:spPr>
      </p:pic>
      <p:pic>
        <p:nvPicPr>
          <p:cNvPr id="1026" name="Picture 2">
            <a:extLst>
              <a:ext uri="{FF2B5EF4-FFF2-40B4-BE49-F238E27FC236}">
                <a16:creationId xmlns:a16="http://schemas.microsoft.com/office/drawing/2014/main" id="{B2BAAC79-177E-9C99-D272-733AE2C4C7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250" y="889241"/>
            <a:ext cx="5238750" cy="5238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0945309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2749</TotalTime>
  <Words>234</Words>
  <Application>Microsoft Office PowerPoint</Application>
  <PresentationFormat>ワイド画面</PresentationFormat>
  <Paragraphs>13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 本文</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ＣＯ２削減！ＳＤＧｓゴミ袋 牧田　大樹様</dc:title>
  <dc:creator>梅澤 朗広</dc:creator>
  <cp:lastModifiedBy>松山 将三郎</cp:lastModifiedBy>
  <cp:revision>10</cp:revision>
  <dcterms:created xsi:type="dcterms:W3CDTF">2022-03-08T02:07:28Z</dcterms:created>
  <dcterms:modified xsi:type="dcterms:W3CDTF">2023-02-28T05:54:23Z</dcterms:modified>
</cp:coreProperties>
</file>