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660"/>
  </p:normalViewPr>
  <p:slideViewPr>
    <p:cSldViewPr snapToGrid="0">
      <p:cViewPr varScale="1">
        <p:scale>
          <a:sx n="93" d="100"/>
          <a:sy n="93" d="100"/>
        </p:scale>
        <p:origin x="92"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A54C80-263E-416B-A8E0-580EDEADCBDC}" type="datetimeFigureOut">
              <a:rPr lang="en-US" dirty="0"/>
              <a:t>2/28/2023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2/28/2023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2/28/2023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E2F5060-153C-E800-48F1-9424C3897C41}"/>
              </a:ext>
            </a:extLst>
          </p:cNvPr>
          <p:cNvSpPr txBox="1"/>
          <p:nvPr/>
        </p:nvSpPr>
        <p:spPr>
          <a:xfrm>
            <a:off x="976278" y="577516"/>
            <a:ext cx="7617707" cy="584775"/>
          </a:xfrm>
          <a:prstGeom prst="rect">
            <a:avLst/>
          </a:prstGeom>
          <a:noFill/>
        </p:spPr>
        <p:txBody>
          <a:bodyPr wrap="square" rtlCol="0">
            <a:spAutoFit/>
          </a:bodyPr>
          <a:lstStyle/>
          <a:p>
            <a:r>
              <a:rPr kumimoji="1" lang="ja-JP" altLang="en-US" sz="3200" dirty="0"/>
              <a:t>島田バス株式会社　　後藤 岳久　様</a:t>
            </a:r>
          </a:p>
        </p:txBody>
      </p:sp>
      <p:sp>
        <p:nvSpPr>
          <p:cNvPr id="5" name="テキスト ボックス 4">
            <a:extLst>
              <a:ext uri="{FF2B5EF4-FFF2-40B4-BE49-F238E27FC236}">
                <a16:creationId xmlns:a16="http://schemas.microsoft.com/office/drawing/2014/main" id="{A88FD4AC-E5F5-14A1-EC7F-7D09E6A2A0DC}"/>
              </a:ext>
            </a:extLst>
          </p:cNvPr>
          <p:cNvSpPr txBox="1"/>
          <p:nvPr/>
        </p:nvSpPr>
        <p:spPr>
          <a:xfrm>
            <a:off x="976277" y="2283708"/>
            <a:ext cx="7322075" cy="3170099"/>
          </a:xfrm>
          <a:prstGeom prst="rect">
            <a:avLst/>
          </a:prstGeom>
          <a:noFill/>
        </p:spPr>
        <p:txBody>
          <a:bodyPr wrap="square" rtlCol="0">
            <a:spAutoFit/>
          </a:bodyPr>
          <a:lstStyle/>
          <a:p>
            <a:r>
              <a:rPr kumimoji="1" lang="ja-JP" altLang="en-US" sz="2000" dirty="0"/>
              <a:t>私は島田バス株式会社の後藤さんを推薦いたします。</a:t>
            </a:r>
            <a:endParaRPr kumimoji="1" lang="en-US" altLang="ja-JP" sz="2000" dirty="0"/>
          </a:p>
          <a:p>
            <a:r>
              <a:rPr kumimoji="1" lang="ja-JP" altLang="en-US" sz="2000" dirty="0"/>
              <a:t>毎年、年末年始にかけて地元の仲間と旅行に行くことが恒例になっております。しかし今年は旅行の段取りがうまく組めておらず、</a:t>
            </a:r>
            <a:r>
              <a:rPr kumimoji="1" lang="en-US" altLang="ja-JP" sz="2000" dirty="0"/>
              <a:t>12</a:t>
            </a:r>
            <a:r>
              <a:rPr kumimoji="1" lang="ja-JP" altLang="en-US" sz="2000" dirty="0"/>
              <a:t>月になっても何も決まっていなく、宿も取れていない状態でした。そんな中、年末年始に大きなレンタカーを借りたり、朝まで麻雀のできる宿に泊まりたい旨を相談させていただいたところ、早急にレンタカーも希望の宿も手配していただきました。さらにこの料金でこの部屋数！！と大変満足いくもので、仲間からも喜びの声をいただくことできました。</a:t>
            </a:r>
            <a:endParaRPr kumimoji="1" lang="en-US" altLang="ja-JP" sz="2000" dirty="0"/>
          </a:p>
          <a:p>
            <a:r>
              <a:rPr kumimoji="1" lang="ja-JP" altLang="en-US" sz="2000"/>
              <a:t>今後も旅行の際は後藤さんにお声掛けさせていただきます！</a:t>
            </a:r>
            <a:endParaRPr kumimoji="1" lang="en-US" altLang="ja-JP" sz="2000" dirty="0"/>
          </a:p>
        </p:txBody>
      </p:sp>
      <p:sp>
        <p:nvSpPr>
          <p:cNvPr id="7" name="テキスト ボックス 6">
            <a:extLst>
              <a:ext uri="{FF2B5EF4-FFF2-40B4-BE49-F238E27FC236}">
                <a16:creationId xmlns:a16="http://schemas.microsoft.com/office/drawing/2014/main" id="{CE2206B6-2F26-6AAA-D669-52E556A072A5}"/>
              </a:ext>
            </a:extLst>
          </p:cNvPr>
          <p:cNvSpPr txBox="1"/>
          <p:nvPr/>
        </p:nvSpPr>
        <p:spPr>
          <a:xfrm>
            <a:off x="2902476" y="5804950"/>
            <a:ext cx="7617707" cy="584775"/>
          </a:xfrm>
          <a:prstGeom prst="rect">
            <a:avLst/>
          </a:prstGeom>
          <a:noFill/>
        </p:spPr>
        <p:txBody>
          <a:bodyPr wrap="square" rtlCol="0">
            <a:spAutoFit/>
          </a:bodyPr>
          <a:lstStyle/>
          <a:p>
            <a:r>
              <a:rPr kumimoji="1" lang="ja-JP" altLang="en-US" sz="2000" dirty="0"/>
              <a:t>アトム司法書士事務所　司法書士　牧 亜斗夢</a:t>
            </a:r>
            <a:r>
              <a:rPr kumimoji="1" lang="ja-JP" altLang="en-US" sz="3200" dirty="0"/>
              <a:t>　</a:t>
            </a:r>
            <a:endParaRPr kumimoji="1" lang="en-US" altLang="ja-JP" sz="2000" dirty="0"/>
          </a:p>
        </p:txBody>
      </p:sp>
      <p:sp>
        <p:nvSpPr>
          <p:cNvPr id="2" name="テキスト ボックス 1">
            <a:extLst>
              <a:ext uri="{FF2B5EF4-FFF2-40B4-BE49-F238E27FC236}">
                <a16:creationId xmlns:a16="http://schemas.microsoft.com/office/drawing/2014/main" id="{3D3D4447-D166-9D9B-86CF-DE5B40D9AD95}"/>
              </a:ext>
            </a:extLst>
          </p:cNvPr>
          <p:cNvSpPr txBox="1"/>
          <p:nvPr/>
        </p:nvSpPr>
        <p:spPr>
          <a:xfrm>
            <a:off x="2902475" y="5453807"/>
            <a:ext cx="7617707" cy="584775"/>
          </a:xfrm>
          <a:prstGeom prst="rect">
            <a:avLst/>
          </a:prstGeom>
          <a:noFill/>
        </p:spPr>
        <p:txBody>
          <a:bodyPr wrap="square" rtlCol="0">
            <a:spAutoFit/>
          </a:bodyPr>
          <a:lstStyle/>
          <a:p>
            <a:r>
              <a:rPr kumimoji="1" lang="ja-JP" altLang="en-US" sz="2000" dirty="0"/>
              <a:t>令和</a:t>
            </a:r>
            <a:r>
              <a:rPr kumimoji="1" lang="en-US" altLang="ja-JP" sz="2000" dirty="0"/>
              <a:t>5</a:t>
            </a:r>
            <a:r>
              <a:rPr kumimoji="1" lang="ja-JP" altLang="en-US" sz="2000" dirty="0"/>
              <a:t>年</a:t>
            </a:r>
            <a:r>
              <a:rPr kumimoji="1" lang="en-US" altLang="ja-JP" sz="2000" dirty="0"/>
              <a:t>2</a:t>
            </a:r>
            <a:r>
              <a:rPr kumimoji="1" lang="ja-JP" altLang="en-US" sz="2000" dirty="0"/>
              <a:t>月</a:t>
            </a:r>
            <a:r>
              <a:rPr kumimoji="1" lang="en-US" altLang="ja-JP" sz="2000" dirty="0"/>
              <a:t>28</a:t>
            </a:r>
            <a:r>
              <a:rPr kumimoji="1" lang="ja-JP" altLang="en-US" sz="2000"/>
              <a:t>日</a:t>
            </a:r>
            <a:r>
              <a:rPr kumimoji="1" lang="ja-JP" altLang="en-US" sz="3200"/>
              <a:t>　</a:t>
            </a:r>
            <a:endParaRPr kumimoji="1" lang="en-US" altLang="ja-JP" sz="2000" dirty="0"/>
          </a:p>
        </p:txBody>
      </p:sp>
    </p:spTree>
    <p:extLst>
      <p:ext uri="{BB962C8B-B14F-4D97-AF65-F5344CB8AC3E}">
        <p14:creationId xmlns:p14="http://schemas.microsoft.com/office/powerpoint/2010/main" val="2784219538"/>
      </p:ext>
    </p:extLst>
  </p:cSld>
  <p:clrMapOvr>
    <a:masterClrMapping/>
  </p:clrMapOvr>
</p:sld>
</file>

<file path=ppt/theme/theme1.xml><?xml version="1.0" encoding="utf-8"?>
<a:theme xmlns:a="http://schemas.openxmlformats.org/drawingml/2006/main" name="ファセット">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0</TotalTime>
  <Words>161</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Trebuchet MS</vt:lpstr>
      <vt:lpstr>Wingdings 3</vt:lpstr>
      <vt:lpstr>ファセット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牧 亜斗夢</dc:creator>
  <cp:lastModifiedBy>牧 亜斗夢</cp:lastModifiedBy>
  <cp:revision>3</cp:revision>
  <dcterms:created xsi:type="dcterms:W3CDTF">2023-02-28T06:02:43Z</dcterms:created>
  <dcterms:modified xsi:type="dcterms:W3CDTF">2023-02-28T06:32:59Z</dcterms:modified>
</cp:coreProperties>
</file>