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1" r:id="rId1"/>
  </p:sldMasterIdLst>
  <p:sldIdLst>
    <p:sldId id="257" r:id="rId2"/>
  </p:sldIdLst>
  <p:sldSz cx="12192000" cy="685800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2023/3/5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91926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2023/3/5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5736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2023/3/5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73007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B8F8725A-28AD-45F8-B362-09C8E353BCD4}" type="datetimeFigureOut">
              <a:rPr kumimoji="1" lang="ja-JP" altLang="en-US" smtClean="0"/>
              <a:t>2023/3/5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38047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2023/3/5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29287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2023/3/5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67063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2023/3/5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55433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2023/3/5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71306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2023/3/5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2717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  <a:t>2023/3/5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14461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B8F8725A-28AD-45F8-B362-09C8E353BCD4}" type="datetimeFigureOut">
              <a:rPr kumimoji="1" lang="ja-JP" altLang="en-US" smtClean="0"/>
              <a:t>2023/3/5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120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8725A-28AD-45F8-B362-09C8E353BCD4}" type="datetimeFigureOut">
              <a:rPr kumimoji="1" lang="ja-JP" altLang="en-US" smtClean="0"/>
              <a:t>2023/3/5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F8D8928E-AA9A-4D89-BC1F-A2C05AB4BD9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1360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/>
          <p:cNvSpPr txBox="1"/>
          <p:nvPr/>
        </p:nvSpPr>
        <p:spPr>
          <a:xfrm>
            <a:off x="7631288" y="5121974"/>
            <a:ext cx="3549379" cy="8617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ja-JP" altLang="en-US" sz="1600" dirty="0"/>
              <a:t>令和５年</a:t>
            </a:r>
            <a:r>
              <a:rPr lang="en-US" altLang="ja-JP" sz="1600" dirty="0"/>
              <a:t>3</a:t>
            </a:r>
            <a:r>
              <a:rPr lang="ja-JP" altLang="en-US" sz="1600" dirty="0"/>
              <a:t>月</a:t>
            </a:r>
            <a:r>
              <a:rPr lang="en-US" altLang="ja-JP" sz="1600" dirty="0"/>
              <a:t>5</a:t>
            </a:r>
            <a:r>
              <a:rPr lang="ja-JP" altLang="en-US" sz="1600" dirty="0"/>
              <a:t>日　</a:t>
            </a:r>
            <a:endParaRPr lang="en-US" altLang="ja-JP" sz="1600" dirty="0"/>
          </a:p>
          <a:p>
            <a:pPr algn="r"/>
            <a:r>
              <a:rPr lang="ja-JP" altLang="en-US" sz="1600" dirty="0"/>
              <a:t>アクサ生命保険株式会社　</a:t>
            </a:r>
            <a:endParaRPr lang="en-US" altLang="ja-JP" sz="1600" dirty="0"/>
          </a:p>
          <a:p>
            <a:pPr algn="r"/>
            <a:r>
              <a:rPr lang="ja-JP" altLang="en-US" sz="1600" dirty="0"/>
              <a:t>奥原 幹雄</a:t>
            </a:r>
          </a:p>
        </p:txBody>
      </p:sp>
      <p:sp>
        <p:nvSpPr>
          <p:cNvPr id="12" name="字幕 4"/>
          <p:cNvSpPr>
            <a:spLocks noGrp="1"/>
          </p:cNvSpPr>
          <p:nvPr>
            <p:ph type="subTitle" idx="1"/>
          </p:nvPr>
        </p:nvSpPr>
        <p:spPr>
          <a:xfrm>
            <a:off x="1111291" y="915261"/>
            <a:ext cx="9590576" cy="4104148"/>
          </a:xfrm>
        </p:spPr>
        <p:txBody>
          <a:bodyPr>
            <a:normAutofit fontScale="97500"/>
          </a:bodyPr>
          <a:lstStyle/>
          <a:p>
            <a:r>
              <a:rPr lang="ja-JP" altLang="en-US" sz="2400" b="1" dirty="0"/>
              <a:t>株式会社笏本縫製 　中村啓吾 様</a:t>
            </a:r>
            <a:r>
              <a:rPr lang="ja-JP" altLang="en-US" sz="2000" dirty="0"/>
              <a:t>　</a:t>
            </a:r>
            <a:endParaRPr lang="en-US" altLang="ja-JP" sz="2000" dirty="0"/>
          </a:p>
          <a:p>
            <a:pPr algn="l"/>
            <a:r>
              <a:rPr lang="ja-JP" altLang="en-US" sz="1400" dirty="0"/>
              <a:t>　お客様へのお礼の品に、株式会社笏本縫製さんの</a:t>
            </a:r>
            <a:r>
              <a:rPr lang="en-US" altLang="ja-JP" sz="1400" dirty="0"/>
              <a:t>SHAKUNONE</a:t>
            </a:r>
            <a:r>
              <a:rPr lang="ja-JP" altLang="en-US" sz="1400" dirty="0"/>
              <a:t>のネクタイを購入させて頂きました。</a:t>
            </a:r>
            <a:endParaRPr lang="en-US" altLang="ja-JP" sz="1400" dirty="0"/>
          </a:p>
          <a:p>
            <a:pPr algn="l"/>
            <a:r>
              <a:rPr lang="ja-JP" altLang="en-US" sz="1400" dirty="0"/>
              <a:t>今回の贈り先のお客様は、宮城県の南三陸町で造船業を営んでいる社長と、後継者の息子さんです。</a:t>
            </a:r>
            <a:endParaRPr lang="en-US" altLang="ja-JP" sz="1400" dirty="0"/>
          </a:p>
          <a:p>
            <a:pPr algn="l"/>
            <a:r>
              <a:rPr lang="ja-JP" altLang="en-US" sz="1400" dirty="0"/>
              <a:t>社長は事業承継を考えて会社の体制強化と事業保障も検討し、</a:t>
            </a:r>
            <a:r>
              <a:rPr lang="en-US" altLang="ja-JP" sz="1400" dirty="0"/>
              <a:t>1</a:t>
            </a:r>
            <a:r>
              <a:rPr lang="ja-JP" altLang="en-US" sz="1400" dirty="0"/>
              <a:t>億円の保険にご加入頂きました。</a:t>
            </a:r>
            <a:endParaRPr lang="en-US" altLang="ja-JP" sz="1400" dirty="0"/>
          </a:p>
          <a:p>
            <a:pPr algn="l"/>
            <a:r>
              <a:rPr lang="ja-JP" altLang="en-US" sz="1400" dirty="0"/>
              <a:t>普段は作業着がメインの親子ですが、ハレの場面ではスーツも着用されます。そんな場面で私を思い出して</a:t>
            </a:r>
            <a:endParaRPr lang="en-US" altLang="ja-JP" sz="1400" dirty="0"/>
          </a:p>
          <a:p>
            <a:pPr algn="l"/>
            <a:r>
              <a:rPr lang="ja-JP" altLang="en-US" sz="1400" dirty="0"/>
              <a:t>いただけると嬉しいなと思い、</a:t>
            </a:r>
            <a:r>
              <a:rPr lang="en-US" altLang="ja-JP" sz="1400" dirty="0"/>
              <a:t>SHAKUNONE</a:t>
            </a:r>
            <a:r>
              <a:rPr lang="ja-JP" altLang="en-US" sz="1400" dirty="0"/>
              <a:t>のネクタイをお礼の品に選ばせて頂きました。</a:t>
            </a:r>
            <a:endParaRPr lang="en-US" altLang="ja-JP" sz="1400" dirty="0"/>
          </a:p>
          <a:p>
            <a:pPr algn="l"/>
            <a:r>
              <a:rPr lang="ja-JP" altLang="en-US" sz="1400" dirty="0"/>
              <a:t>中村さんに社長と息子さんのお写真からイメージしていただき、お二人に似合うネクタイを選んで頂きました。</a:t>
            </a:r>
            <a:endParaRPr lang="en-US" altLang="ja-JP" sz="1400" dirty="0"/>
          </a:p>
          <a:p>
            <a:pPr algn="l"/>
            <a:r>
              <a:rPr lang="ja-JP" altLang="en-US" sz="1400" dirty="0"/>
              <a:t>おかげ様で、社長には恐縮されてしまうほどお喜びい頂くことが出来ました。</a:t>
            </a:r>
            <a:endParaRPr lang="en-US" altLang="ja-JP" sz="1400" dirty="0"/>
          </a:p>
          <a:p>
            <a:pPr algn="l"/>
            <a:r>
              <a:rPr lang="ja-JP" altLang="en-US" sz="1400" dirty="0"/>
              <a:t>その後、従業員の福利厚生（退職金積立）の提案も上手くいき、追加契約にもつながりました！</a:t>
            </a:r>
            <a:endParaRPr lang="en-US" altLang="ja-JP" sz="1400" dirty="0"/>
          </a:p>
          <a:p>
            <a:pPr algn="l"/>
            <a:r>
              <a:rPr lang="ja-JP" altLang="en-US" sz="1400" dirty="0"/>
              <a:t>感謝の気持ちが伝わる株式会社笏本縫製さんの</a:t>
            </a:r>
            <a:r>
              <a:rPr lang="en-US" altLang="ja-JP" sz="1400" dirty="0"/>
              <a:t>SHAKUNONE</a:t>
            </a:r>
            <a:r>
              <a:rPr lang="ja-JP" altLang="en-US" sz="1400" dirty="0"/>
              <a:t>のネクタイを推薦させていただきます。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ギャラリー">
  <a:themeElements>
    <a:clrScheme name="ギャラリー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ギャラリー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ギャラリー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99</TotalTime>
  <Words>223</Words>
  <Application>Microsoft Office PowerPoint</Application>
  <PresentationFormat>ワイド画面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Century Gothic</vt:lpstr>
      <vt:lpstr>ギャラリー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kakky</dc:creator>
  <cp:lastModifiedBy>奥原 幹雄</cp:lastModifiedBy>
  <cp:revision>7</cp:revision>
  <dcterms:created xsi:type="dcterms:W3CDTF">2022-07-27T03:23:14Z</dcterms:created>
  <dcterms:modified xsi:type="dcterms:W3CDTF">2023-03-05T13:49:21Z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1041-10.8.2.6704</vt:lpwstr>
  </property>
</Properties>
</file>