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E3AEDA-AD51-93C4-6280-4B10D03493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F73C51C-9B8D-C515-035F-1E41BDB91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5C43EB-8033-027D-2A62-FF5869219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4D8428-C06B-76E5-44E8-264ED18E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7F01B3-2CA0-9453-D667-872C65DC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3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AE5C52-A790-6CDC-76DB-838A8FA4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C2419B-D388-D3AA-1A74-174645D6F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F3138C-0A0C-19FB-80E9-7586F825E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D42C8B-F1BA-1A1F-FB3D-15BD9EC7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4A3369-837D-7051-5882-47904A2C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22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5039532-C431-15F8-90AE-16A068CE2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6128700-00C8-8F60-6F07-F7D86E228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CFE82D-8E8E-2F97-A953-4F0BA136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948348-1A4F-B947-5B83-FC2EA39A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7AF313-B8D0-A2E2-17F1-751060AA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82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020D24-B116-E930-E8E8-915836D64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84B019-FC03-22B7-9599-A170B7A44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C40E72-7FB0-5B32-735F-AB45B223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70F22E-2029-A09F-3B1F-B75BD7EF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89E0F2-BAE8-B0AC-9B56-5AFC36DE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0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88875F-9A6C-59B7-FB2E-3BD443626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36A180-4715-9596-4C59-90FFA6C43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A32DD2-189E-596B-CA9E-0662B9AD0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A5F1E3-F918-7377-7EF6-ECCF1A118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E624BB-29D2-79A4-0B9E-1303C338A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67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25152E-2C2F-8E04-28C2-60675702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CF52AB-0B7B-15E9-8A1E-8706A0C44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E2FD4D-5DF1-8423-907C-35D16796E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3EED8E-9DAD-F4BE-AE93-326D32C6B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AC2B22-7A1B-297F-1DDD-3E3C76C8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B8391A-1CCA-C74B-6BDE-314A09F4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47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176F05-15C6-EF4D-3CA2-D832E50C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1C7000-1E7E-E51F-004E-164F9F312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4CA3C8-E5F8-AA18-AB9E-4EDF008A2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25F1BB4-264C-1656-F078-73695FF60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A290FB8-AB1E-1DAE-1C93-DD040F8CA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0C7CE15-FD55-F5C6-4A86-CD629A7F6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895D08-1CA4-89B7-B3CD-96A7FAEF8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EF40D3C-CCE6-3399-A9E8-50B84F5E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97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2D9C15-B93B-77D1-D856-79AA3820C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6150BF-ACAB-BAA7-6E2F-D36C52166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A4B913-E56F-F76A-7E1A-7016471F8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ABA00B-9F0F-AE04-CFA2-D5458BA63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2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59FF2B-2C9E-F594-4BB1-6031D57D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021C502-B2A8-3F60-F560-F7DE422D1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E97A4B-DFBA-6BFB-AA00-13BA01ACE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2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5EC5CA-AD13-E15D-1BF4-1C0B65EFF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C8FD0F-D972-00F3-7E74-AC06BD842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9846A9-2EF8-D0D9-7214-BA833E7BE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8AA6D1-38CA-7850-A47C-0974FA5E0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DE7CA3-DDEA-19E1-20B2-3353D4D54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396DE4-11E9-A1FC-355B-511B2BD9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13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2C8531-5BCD-D333-DAB4-B585CB51F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028A4C-8E9A-33B2-8173-8D9A05A3C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513128-6448-02A1-769B-43DE53220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73B64B-1CBA-4D6D-865E-9D046D149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F290CC-B4B0-202F-11C8-5B1FAA28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C80EAD-347E-F909-D468-0A1931518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80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1D9AA0-DCE7-AC01-BB3B-A3E90F471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138F8F-A893-E9C0-F229-8E0F5A748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97004D-F8DB-A08A-528E-24448F037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47F37-2B89-4D31-999B-F744E950C6BF}" type="datetimeFigureOut">
              <a:rPr kumimoji="1" lang="ja-JP" altLang="en-US" smtClean="0"/>
              <a:t>2023/3/24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FCB72F-CEE1-53D0-0DFE-6A2FF72B1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808D9-3A9A-9AFD-5A4E-CD5EE420F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4C7F-2C53-48F4-8A7F-F5824F7AD8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1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ahag.net/009148-ivy-fram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16A91F5-6320-B1CC-2DE1-828A2FC78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2583" y="95250"/>
            <a:ext cx="11946834" cy="66675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F394EF6B-5CBF-9485-DAB1-7117AF2ED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6338"/>
            <a:ext cx="9144000" cy="3380063"/>
          </a:xfrm>
        </p:spPr>
        <p:txBody>
          <a:bodyPr>
            <a:normAutofit/>
          </a:bodyPr>
          <a:lstStyle/>
          <a:p>
            <a:r>
              <a:rPr kumimoji="1" lang="ja-JP" altLang="en-US" sz="2400" dirty="0"/>
              <a:t>株式会社ユニバース</a:t>
            </a:r>
            <a:r>
              <a:rPr lang="ja-JP" altLang="en-US" sz="2400" dirty="0"/>
              <a:t>プロダクツ　福士　利明　様</a:t>
            </a:r>
            <a:br>
              <a:rPr lang="en-US" altLang="ja-JP" sz="2400" dirty="0"/>
            </a:br>
            <a:br>
              <a:rPr lang="en-US" altLang="ja-JP" sz="2400" dirty="0"/>
            </a:br>
            <a:r>
              <a:rPr lang="ja-JP" altLang="en-US" sz="2000" dirty="0"/>
              <a:t>海外向け事業拡大を模索されている社長様からご相談を受け、</a:t>
            </a:r>
            <a:br>
              <a:rPr lang="en-US" altLang="ja-JP" sz="2000" dirty="0"/>
            </a:br>
            <a:r>
              <a:rPr lang="ja-JP" altLang="en-US" sz="2000" dirty="0"/>
              <a:t>福士さんにご相談させていただきました。福士さんは、社長様の</a:t>
            </a:r>
            <a:br>
              <a:rPr lang="en-US" altLang="ja-JP" sz="2000" dirty="0"/>
            </a:br>
            <a:r>
              <a:rPr lang="ja-JP" altLang="en-US" sz="2000" dirty="0"/>
              <a:t>現状と課題を確認された上で　海外免税</a:t>
            </a:r>
            <a:r>
              <a:rPr lang="en-US" altLang="ja-JP" sz="2000" dirty="0"/>
              <a:t>EC</a:t>
            </a:r>
            <a:r>
              <a:rPr lang="ja-JP" altLang="en-US" sz="2000" dirty="0"/>
              <a:t>モール出店可能性を</a:t>
            </a:r>
            <a:br>
              <a:rPr lang="en-US" altLang="ja-JP" sz="2000" dirty="0"/>
            </a:br>
            <a:r>
              <a:rPr lang="ja-JP" altLang="en-US" sz="2000" dirty="0"/>
              <a:t>詳しく説明してくださったとの事です。社長様よりビジネスが</a:t>
            </a:r>
            <a:br>
              <a:rPr lang="en-US" altLang="ja-JP" sz="2000" dirty="0"/>
            </a:br>
            <a:r>
              <a:rPr lang="ja-JP" altLang="en-US" sz="2000" dirty="0"/>
              <a:t>良い方向で広がりそうです。ありがとうございました。と感謝の</a:t>
            </a:r>
            <a:br>
              <a:rPr lang="en-US" altLang="ja-JP" sz="2000" dirty="0"/>
            </a:br>
            <a:r>
              <a:rPr lang="ja-JP" altLang="en-US" sz="2000" dirty="0"/>
              <a:t>言葉を頂戴しました。この体験から、海外販路拡大のご相談は</a:t>
            </a:r>
            <a:br>
              <a:rPr lang="en-US" altLang="ja-JP" sz="2000" dirty="0"/>
            </a:br>
            <a:r>
              <a:rPr lang="ja-JP" altLang="en-US" sz="2000" dirty="0"/>
              <a:t>福士さんにお願いしております。海外向け事業拡大希望の際は、</a:t>
            </a:r>
            <a:br>
              <a:rPr lang="en-US" altLang="ja-JP" sz="2000" dirty="0"/>
            </a:br>
            <a:r>
              <a:rPr lang="ja-JP" altLang="en-US" sz="2000" dirty="0"/>
              <a:t>海外免税</a:t>
            </a:r>
            <a:r>
              <a:rPr lang="en-US" altLang="ja-JP" sz="2000" dirty="0"/>
              <a:t>EC</a:t>
            </a:r>
            <a:r>
              <a:rPr lang="ja-JP" altLang="en-US" sz="2000" dirty="0"/>
              <a:t>モールの福士さんを推薦致します。</a:t>
            </a:r>
            <a:br>
              <a:rPr lang="en-US" altLang="ja-JP" sz="2000" dirty="0"/>
            </a:br>
            <a:endParaRPr kumimoji="1" lang="ja-JP" altLang="en-US" sz="20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983C294-5610-EF6C-B0F4-DBA1F163A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2242" y="4615733"/>
            <a:ext cx="6225209" cy="761337"/>
          </a:xfrm>
        </p:spPr>
        <p:txBody>
          <a:bodyPr>
            <a:normAutofit fontScale="25000" lnSpcReduction="20000"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sz="7200" dirty="0"/>
              <a:t>株式会社クレディセゾン　長谷川左智子</a:t>
            </a:r>
            <a:endParaRPr kumimoji="1" lang="ja-JP" altLang="en-US" sz="7200" dirty="0"/>
          </a:p>
        </p:txBody>
      </p:sp>
    </p:spTree>
    <p:extLst>
      <p:ext uri="{BB962C8B-B14F-4D97-AF65-F5344CB8AC3E}">
        <p14:creationId xmlns:p14="http://schemas.microsoft.com/office/powerpoint/2010/main" val="116453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133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株式会社ユニバースプロダクツ　福士　利明　様  海外向け事業拡大を模索されている社長様からご相談を受け、 福士さんにご相談させていただきました。福士さんは、社長様の 現状と課題を確認された上で　海外免税ECモール出店可能性を 詳しく説明してくださったとの事です。社長様よりビジネスが 良い方向で広がりそうです。ありがとうございました。と感謝の 言葉を頂戴しました。この体験から、海外販路拡大のご相談は 福士さんにお願いしております。海外向け事業拡大希望の際は、 海外免税ECモールの福士さんを推薦致します。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株式会社ユニバースプロダクツ　福士　利明　様  海外向け事業拡大を模索されている社長様からご相談を受け、 福士さんにご相談させていただきました。福士さんは、社長様の 現状と課題を確認された上で　海外免税ECモール出店可能性を 詳しく説明してくださったとの事です。社長様よりビジネスが 良い方向で広がりそうです。ありがとうございました。と感謝の 言葉を頂戴しました。この体験から、海外販路拡大のご相談は 福士さんにお願いしております。海外向け事業拡大希望の際は、 海外免税ECモールの福士さんを推薦致します。 </dc:title>
  <dc:creator>長谷川 左智子</dc:creator>
  <cp:lastModifiedBy>長谷川 左智子</cp:lastModifiedBy>
  <cp:revision>1</cp:revision>
  <dcterms:created xsi:type="dcterms:W3CDTF">2023-03-24T01:04:30Z</dcterms:created>
  <dcterms:modified xsi:type="dcterms:W3CDTF">2023-03-24T01:45:26Z</dcterms:modified>
</cp:coreProperties>
</file>