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09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DA88A-700E-4959-AD05-3C421866BDC6}" type="datetime4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2023年3月27日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9A4F4-89FA-4551-A9F4-ECDBD52C06D6}" type="slidenum"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48109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ECA54F6-A409-4052-BA8C-D33E3AF8AD29}" type="datetime4">
              <a:rPr lang="ja-JP" altLang="en-US" smtClean="0"/>
              <a:pPr/>
              <a:t>2023年3月27日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93B0CF2-7F87-4E02-A248-870047730F99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長方形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ja-JP" altLang="en-US" noProof="0" dirty="0"/>
            </a:p>
          </p:txBody>
        </p:sp>
        <p:cxnSp>
          <p:nvCxnSpPr>
            <p:cNvPr id="7" name="直線​​コネクタ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直線​​コネクタ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​​コネクタ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  <a:endParaRPr kumimoji="0" lang="ja-JP" altLang="en-US" noProof="0" dirty="0"/>
          </a:p>
        </p:txBody>
      </p:sp>
      <p:sp>
        <p:nvSpPr>
          <p:cNvPr id="30" name="日付プレースホルダー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D9F5B4-D2B9-4671-9B63-0110E6386A4E}" type="datetime4">
              <a:rPr lang="ja-JP" altLang="en-US" smtClean="0"/>
              <a:t>2023年3月27日</a:t>
            </a:fld>
            <a:endParaRPr lang="en-US" dirty="0"/>
          </a:p>
        </p:txBody>
      </p:sp>
      <p:sp>
        <p:nvSpPr>
          <p:cNvPr id="19" name="フッター プレースホルダー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27" name="スライド番号プレースホルダー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ja-JP" altLang="en-US" noProof="0" dirty="0"/>
              <a:t>クリックしてマスター テキストのスタイルを編集</a:t>
            </a:r>
          </a:p>
          <a:p>
            <a:pPr lvl="1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2 </a:t>
            </a:r>
            <a:r>
              <a:rPr kumimoji="1" lang="ja-JP" altLang="en-US" noProof="0" dirty="0"/>
              <a:t>レベル</a:t>
            </a:r>
          </a:p>
          <a:p>
            <a:pPr lvl="2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3 </a:t>
            </a:r>
            <a:r>
              <a:rPr kumimoji="1" lang="ja-JP" altLang="en-US" noProof="0" dirty="0"/>
              <a:t>レベル</a:t>
            </a:r>
          </a:p>
          <a:p>
            <a:pPr lvl="3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4 </a:t>
            </a:r>
            <a:r>
              <a:rPr kumimoji="1" lang="ja-JP" altLang="en-US" noProof="0" dirty="0"/>
              <a:t>レベル</a:t>
            </a:r>
          </a:p>
          <a:p>
            <a:pPr lvl="4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5 </a:t>
            </a:r>
            <a:r>
              <a:rPr kumimoji="1" lang="ja-JP" altLang="en-US" noProof="0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89D195-22A8-4E03-A4C1-FF558F7B427F}" type="datetime4">
              <a:rPr lang="ja-JP" altLang="en-US" smtClean="0"/>
              <a:t>2023年3月27日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ja-JP" altLang="en-US" noProof="0" dirty="0"/>
              <a:t>クリックしてマスター テキストのスタイルを編集</a:t>
            </a:r>
          </a:p>
          <a:p>
            <a:pPr lvl="1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2 </a:t>
            </a:r>
            <a:r>
              <a:rPr kumimoji="1" lang="ja-JP" altLang="en-US" noProof="0" dirty="0"/>
              <a:t>レベル</a:t>
            </a:r>
          </a:p>
          <a:p>
            <a:pPr lvl="2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3 </a:t>
            </a:r>
            <a:r>
              <a:rPr kumimoji="1" lang="ja-JP" altLang="en-US" noProof="0" dirty="0"/>
              <a:t>レベル</a:t>
            </a:r>
          </a:p>
          <a:p>
            <a:pPr lvl="3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4 </a:t>
            </a:r>
            <a:r>
              <a:rPr kumimoji="1" lang="ja-JP" altLang="en-US" noProof="0" dirty="0"/>
              <a:t>レベル</a:t>
            </a:r>
          </a:p>
          <a:p>
            <a:pPr lvl="4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5 </a:t>
            </a:r>
            <a:r>
              <a:rPr kumimoji="1" lang="ja-JP" altLang="en-US" noProof="0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9B777F-2BA6-42C0-83EF-2CC97DD0D6E7}" type="datetime4">
              <a:rPr lang="ja-JP" altLang="en-US" smtClean="0"/>
              <a:t>2023年3月27日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  <a:p>
            <a:pPr lvl="1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0" lang="ja-JP" altLang="en-US" noProof="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0C11D6-D226-45B1-8AA5-91C501F3B0E7}" type="datetime4">
              <a:rPr lang="ja-JP" altLang="en-US" smtClean="0"/>
              <a:t>2023年3月27日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400AA1-06A4-444F-94EA-80BA16484187}" type="datetime4">
              <a:rPr lang="ja-JP" altLang="en-US" smtClean="0"/>
              <a:t>2023年3月27日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  <a:p>
            <a:pPr lvl="1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0" lang="ja-JP" altLang="en-US" noProof="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  <a:p>
            <a:pPr lvl="1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0" lang="ja-JP" altLang="en-US" noProof="0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38B790-6ACD-441F-B06D-4917F8B429D2}" type="datetime4">
              <a:rPr lang="ja-JP" altLang="en-US" smtClean="0"/>
              <a:t>2023年3月27日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ja-JP" altLang="en-US"/>
              <a:t>マスター タイトルの書式設定</a:t>
            </a:r>
            <a:endParaRPr kumimoji="0" 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ja-JP" altLang="en-US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ja-JP" altLang="en-US"/>
              <a:t>マスター テキストの書式設定</a:t>
            </a:r>
          </a:p>
          <a:p>
            <a:pPr lvl="1" rtl="0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ja-JP" altLang="en-US"/>
              <a:t>マスター テキストの書式設定</a:t>
            </a:r>
          </a:p>
          <a:p>
            <a:pPr lvl="1" rtl="0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296CEC-F0EC-4499-B406-555829E93D38}" type="datetime4">
              <a:rPr lang="ja-JP" altLang="en-US" smtClean="0"/>
              <a:t>2023年3月27日</a:t>
            </a:fld>
            <a:endParaRPr 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" dirty="0"/>
              <a:t>フッターを追加</a:t>
            </a:r>
            <a:endParaRPr 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C8EE4A-0564-4F19-AF56-1B86A81857A1}" type="datetime4">
              <a:rPr lang="ja-JP" altLang="en-US" smtClean="0"/>
              <a:t>2023年3月27日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D0A0B1-5389-4168-8C71-456999E01C6A}" type="datetime4">
              <a:rPr lang="ja-JP" altLang="en-US" smtClean="0"/>
              <a:t>2023年3月27日</a:t>
            </a:fld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  <a:p>
            <a:pPr lvl="1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0"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FAF4E1-8E5B-454D-966C-37225B9702A6}" type="datetime4">
              <a:rPr lang="ja-JP" altLang="en-US" smtClean="0"/>
              <a:t>2023年3月27日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キャプション付きの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つの角を切り取って丸めた四角形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ja-JP" altLang="en-US" sz="1800" noProof="0" dirty="0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ja-JP" altLang="en-US" sz="1800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図プレースホルダー 2" descr="画像を追加する空のプレースホルダー。プレースホルダーをクリックし、追加する画像を選択します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kumimoji="0"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A228A8-1DDA-4C9E-B7BB-B3D4A4576159}" type="datetime4">
              <a:rPr lang="ja-JP" altLang="en-US" smtClean="0"/>
              <a:t>2023年3月27日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  <p:sp>
        <p:nvSpPr>
          <p:cNvPr id="10" name="フリーフォーム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ja-JP" altLang="en-US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フリーフォーム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ja-JP" altLang="en-US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グループ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長方形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 dirty="0"/>
            </a:p>
          </p:txBody>
        </p:sp>
        <p:grpSp>
          <p:nvGrpSpPr>
            <p:cNvPr id="27" name="グループ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フリーフォーム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ja-JP" altLang="en-US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フリーフォーム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ja-JP" altLang="en-US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グループ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フリーフォーム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ja-JP" altLang="en-US" sz="1800" noProof="0" dirty="0"/>
                </a:p>
              </p:txBody>
            </p:sp>
            <p:sp>
              <p:nvSpPr>
                <p:cNvPr id="33" name="フリーフォーム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ja-JP" altLang="en-US" sz="1800" noProof="0" dirty="0"/>
                </a:p>
              </p:txBody>
            </p:sp>
          </p:grpSp>
        </p:grpSp>
      </p:grpSp>
      <p:sp>
        <p:nvSpPr>
          <p:cNvPr id="9" name="タイトル プレースホルダー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ja-JP" altLang="en-US" noProof="0" dirty="0"/>
              <a:t>クリックしてマスター タイトルのスタイルを編集</a:t>
            </a:r>
            <a:endParaRPr kumimoji="0" lang="ja-JP" altLang="en-US" noProof="0" dirty="0"/>
          </a:p>
        </p:txBody>
      </p:sp>
      <p:sp>
        <p:nvSpPr>
          <p:cNvPr id="30" name="テキスト プレースホルダー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434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ja-JP" altLang="en-US" noProof="0" dirty="0"/>
              <a:t>クリックしてマスター テキストのスタイルを編集</a:t>
            </a:r>
          </a:p>
          <a:p>
            <a:pPr lvl="1" rtl="0" eaLnBrk="1" latinLnBrk="0" hangingPunct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 eaLnBrk="1" latinLnBrk="0" hangingPunct="1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 eaLnBrk="1" latinLnBrk="0" hangingPunct="1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 eaLnBrk="1" latinLnBrk="0" hangingPunct="1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0" name="日付プレースホルダー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196E8732-2B4B-4F0A-8362-53F7A7DF2931}" type="datetime4">
              <a:rPr lang="ja-JP" altLang="en-US" smtClean="0"/>
              <a:t>2023年3月27日</a:t>
            </a:fld>
            <a:endParaRPr lang="en-US" dirty="0"/>
          </a:p>
        </p:txBody>
      </p:sp>
      <p:sp>
        <p:nvSpPr>
          <p:cNvPr id="22" name="フッター プレースホルダー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 dirty="0"/>
              <a:t>フッターを追加</a:t>
            </a:r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401CF334-2D5C-4859-84A6-CA7E6E43FAEB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lnSpc>
          <a:spcPct val="80000"/>
        </a:lnSpc>
        <a:spcBef>
          <a:spcPct val="0"/>
        </a:spcBef>
        <a:buNone/>
        <a:defRPr kumimoji="1" sz="5000" b="0" kern="1200">
          <a:ln>
            <a:noFill/>
          </a:ln>
          <a:solidFill>
            <a:schemeClr val="tx2"/>
          </a:solidFill>
          <a:effectLst/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1" sz="26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1" sz="21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2045300" y="845127"/>
            <a:ext cx="6419827" cy="651164"/>
          </a:xfrm>
        </p:spPr>
        <p:txBody>
          <a:bodyPr rtlCol="0">
            <a:normAutofit/>
          </a:bodyPr>
          <a:lstStyle/>
          <a:p>
            <a:pPr algn="l" rtl="0"/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有限会社いさみや　畠山　憲之 様</a:t>
            </a: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561109" y="1825123"/>
            <a:ext cx="11069782" cy="3207754"/>
          </a:xfrm>
        </p:spPr>
        <p:txBody>
          <a:bodyPr rtlCol="0">
            <a:normAutofit fontScale="85000" lnSpcReduction="20000"/>
          </a:bodyPr>
          <a:lstStyle/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バレンタインは私から妻にチョコを送るのですが、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毎年、何にしようかまようのですが、いさみやさんの畠山さんの期間限定の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「和なまちょこ」を知り、ビジュアルでこれは美味しそうと思い、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注文させて頂きました。</a:t>
            </a: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妻にプレゼントし、１粒分けてもらったのですが、上品でとても美味しい。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一口で幸せ気分になりました。</a:t>
            </a: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もちろん、妻もとても美味しいと大喜びで、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もう一つちょうだいと言うと断られました。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そんな美味しい「和なまちょこ」を販売されている畠山憲之さんを私は推薦致します。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037FAF-9C3A-B633-5CFB-60E5B165F5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7022" y="5113181"/>
            <a:ext cx="3109229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ブレーンストーミングのプレゼンテーション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482_TF03460637.potx" id="{8F3B156D-932A-4C4F-B19B-13DA9C7AB513}" vid="{CAF0C7A8-6467-402F-B5CC-E460ADA54AE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ビジネス ブレーンストーミングのプレゼンテーション</Template>
  <TotalTime>16</TotalTime>
  <Words>123</Words>
  <Application>Microsoft Office PowerPoint</Application>
  <PresentationFormat>ワイド画面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明朝</vt:lpstr>
      <vt:lpstr>メイリオ</vt:lpstr>
      <vt:lpstr>Palatino Linotype</vt:lpstr>
      <vt:lpstr>Wingdings 2</vt:lpstr>
      <vt:lpstr>ブレーンストーミングのプレゼンテーション</vt:lpstr>
      <vt:lpstr>有限会社いさみや　畠山　憲之 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有限会社いさみや　畠山　憲之 様</dc:title>
  <dc:creator>kikawa kazuhiro</dc:creator>
  <cp:lastModifiedBy>kikawa kazuhiro</cp:lastModifiedBy>
  <cp:revision>1</cp:revision>
  <dcterms:created xsi:type="dcterms:W3CDTF">2023-03-26T16:23:15Z</dcterms:created>
  <dcterms:modified xsi:type="dcterms:W3CDTF">2023-03-26T16:39:47Z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