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形 4" descr="464d3b8f73a85eded0afc5c58aaae8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-635"/>
            <a:ext cx="11990705" cy="685927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03524" y="5633525"/>
            <a:ext cx="742141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2000" b="1" dirty="0"/>
              <a:t>令和　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27</a:t>
            </a:r>
            <a:r>
              <a:rPr lang="ja-JP" altLang="en-US" sz="2000" b="1" dirty="0"/>
              <a:t>日　</a:t>
            </a:r>
            <a:r>
              <a:rPr lang="en-US" altLang="ja-JP" sz="2000" b="1" dirty="0"/>
              <a:t>DragonFly</a:t>
            </a:r>
            <a:r>
              <a:rPr lang="ja-JP" altLang="en-US" sz="2000" b="1" dirty="0"/>
              <a:t>チャプター</a:t>
            </a:r>
            <a:endParaRPr lang="en-US" altLang="ja-JP" sz="2000" b="1" dirty="0"/>
          </a:p>
          <a:p>
            <a:pPr algn="r"/>
            <a:endParaRPr lang="en-US" altLang="ja-JP" sz="2000" b="1" dirty="0"/>
          </a:p>
          <a:p>
            <a:pPr algn="r"/>
            <a:r>
              <a:rPr lang="en-US" altLang="ja-JP" sz="2000" b="1" dirty="0"/>
              <a:t>KAKKY’s BAR</a:t>
            </a:r>
            <a:r>
              <a:rPr lang="ja-JP" altLang="en-US" sz="2000" b="1" dirty="0"/>
              <a:t>　柿木将志</a:t>
            </a:r>
            <a:endParaRPr lang="ja-JP" altLang="en-US" sz="2000" b="1" dirty="0"/>
          </a:p>
        </p:txBody>
      </p:sp>
      <p:sp>
        <p:nvSpPr>
          <p:cNvPr id="12" name="字幕 4"/>
          <p:cNvSpPr>
            <a:spLocks noGrp="1"/>
          </p:cNvSpPr>
          <p:nvPr>
            <p:ph type="subTitle" idx="1"/>
          </p:nvPr>
        </p:nvSpPr>
        <p:spPr>
          <a:xfrm>
            <a:off x="1156335" y="1421130"/>
            <a:ext cx="10700385" cy="4211955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lnSpcReduction="20000"/>
          </a:bodyPr>
          <a:lstStyle/>
          <a:p>
            <a:pPr algn="l"/>
            <a:r>
              <a:rPr lang="ja-JP" altLang="en-US" sz="2800" b="1" dirty="0"/>
              <a:t>吉田屋漆器</a:t>
            </a:r>
            <a:r>
              <a:rPr lang="ja-JP" altLang="en-US" sz="2800" b="1" dirty="0"/>
              <a:t>　吉田 俊之　様</a:t>
            </a:r>
            <a:endParaRPr lang="ja-JP" altLang="en-US" sz="2800" b="1" dirty="0"/>
          </a:p>
          <a:p>
            <a:pPr algn="l"/>
            <a:endParaRPr lang="en-US" altLang="ja-JP" sz="1600" b="1" dirty="0"/>
          </a:p>
          <a:p>
            <a:pPr algn="l"/>
            <a:r>
              <a:rPr lang="ja-JP" altLang="en-US" sz="1800" b="1" dirty="0"/>
              <a:t>吉田屋漆器</a:t>
            </a:r>
            <a:r>
              <a:rPr lang="ja-JP" altLang="en-US" sz="1800" b="1" dirty="0"/>
              <a:t>の吉田 俊之さんを推薦いたします。</a:t>
            </a:r>
            <a:endParaRPr lang="ja-JP" altLang="en-US" sz="1800" b="1" dirty="0"/>
          </a:p>
          <a:p>
            <a:pPr algn="l"/>
            <a:r>
              <a:rPr lang="ja-JP" altLang="en-US" sz="1800" b="1" dirty="0"/>
              <a:t>いつもお世話になっている妻と義理の母への</a:t>
            </a:r>
            <a:r>
              <a:rPr lang="ja-JP" altLang="en-US" sz="1800" b="1" dirty="0"/>
              <a:t>プレゼント用に</a:t>
            </a:r>
            <a:endParaRPr lang="ja-JP" altLang="en-US" sz="1800" b="1" dirty="0"/>
          </a:p>
          <a:p>
            <a:pPr algn="l"/>
            <a:r>
              <a:rPr lang="ja-JP" altLang="en-US" sz="1800" b="1" dirty="0"/>
              <a:t>漆</a:t>
            </a:r>
            <a:r>
              <a:rPr lang="ja-JP" altLang="en-US" sz="1800" b="1" dirty="0"/>
              <a:t>塗りの橋を購入しました。</a:t>
            </a:r>
            <a:endParaRPr lang="ja-JP" altLang="en-US" sz="1800" b="1" dirty="0"/>
          </a:p>
          <a:p>
            <a:pPr algn="l"/>
            <a:endParaRPr lang="ja-JP" altLang="en-US" sz="1800" b="1" dirty="0"/>
          </a:p>
          <a:p>
            <a:pPr algn="l"/>
            <a:r>
              <a:rPr lang="ja-JP" altLang="en-US" sz="1800" b="1" dirty="0"/>
              <a:t>とても喜んで貰い</a:t>
            </a:r>
            <a:endParaRPr lang="ja-JP" altLang="en-US" sz="1800" b="1" dirty="0"/>
          </a:p>
          <a:p>
            <a:pPr algn="l"/>
            <a:r>
              <a:rPr lang="ja-JP" altLang="en-US" sz="1800" b="1" dirty="0"/>
              <a:t>抗菌効果など高い事など説明し、使って貰って</a:t>
            </a:r>
            <a:r>
              <a:rPr lang="ja-JP" altLang="en-US" sz="1800" b="1" dirty="0"/>
              <a:t>います。</a:t>
            </a:r>
            <a:endParaRPr lang="ja-JP" altLang="en-US" sz="1800" b="1" dirty="0"/>
          </a:p>
          <a:p>
            <a:pPr algn="l"/>
            <a:r>
              <a:rPr lang="ja-JP" altLang="en-US" sz="1800" b="1" dirty="0"/>
              <a:t>ずっと使い続けているのですが、光沢や高級感が損なわれず</a:t>
            </a:r>
            <a:endParaRPr lang="ja-JP" altLang="en-US" sz="1800" b="1" dirty="0"/>
          </a:p>
          <a:p>
            <a:pPr algn="l"/>
            <a:r>
              <a:rPr lang="ja-JP" altLang="en-US" sz="1800" b="1" dirty="0"/>
              <a:t>料理をより美味しく見せる効果があるなと感じています。</a:t>
            </a:r>
            <a:endParaRPr lang="ja-JP" altLang="en-US" sz="1800" b="1" dirty="0"/>
          </a:p>
          <a:p>
            <a:pPr algn="l"/>
            <a:r>
              <a:rPr lang="ja-JP" altLang="en-US" sz="1800" b="1" dirty="0"/>
              <a:t>お客様にも勧めたいと思える商品です。</a:t>
            </a:r>
            <a:endParaRPr lang="ja-JP" altLang="en-US" sz="1800" b="1" dirty="0"/>
          </a:p>
          <a:p>
            <a:pPr algn="l"/>
            <a:r>
              <a:rPr lang="ja-JP" altLang="en-US" sz="1800" b="1" dirty="0">
                <a:sym typeface="+mn-ea"/>
              </a:rPr>
              <a:t>そんな商品を販売されている吉田</a:t>
            </a:r>
            <a:r>
              <a:rPr lang="ja-JP" altLang="en-US" sz="1800" b="1" dirty="0">
                <a:sym typeface="+mn-ea"/>
              </a:rPr>
              <a:t>さんを推薦いたします。</a:t>
            </a:r>
            <a:endParaRPr lang="ja-JP" altLang="en-US" sz="1800" b="1" dirty="0"/>
          </a:p>
        </p:txBody>
      </p:sp>
      <p:pic>
        <p:nvPicPr>
          <p:cNvPr id="3" name="図形 2" descr="KAKKY’s BAR写真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475" y="5577205"/>
            <a:ext cx="1071245" cy="1071245"/>
          </a:xfrm>
          <a:prstGeom prst="rect">
            <a:avLst/>
          </a:prstGeom>
        </p:spPr>
      </p:pic>
      <p:pic>
        <p:nvPicPr>
          <p:cNvPr id="2" name="図形 1" descr="4088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275" y="2372360"/>
            <a:ext cx="3175000" cy="2113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Presentation</Application>
  <PresentationFormat>宽屏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ＭＳ Ｐゴシック</vt:lpstr>
      <vt:lpstr>Wingdings</vt:lpstr>
      <vt:lpstr>ＭＳ Ｐゴシック</vt:lpstr>
      <vt:lpstr>Arial Unicode MS</vt:lpstr>
      <vt:lpstr>Calibri Light</vt:lpstr>
      <vt:lpstr>Calibri</vt:lpstr>
      <vt:lpstr>Microsoft YaHei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kakky</dc:creator>
  <cp:lastModifiedBy>kakky</cp:lastModifiedBy>
  <cp:revision>2</cp:revision>
  <dcterms:created xsi:type="dcterms:W3CDTF">2023-03-27T02:44:29Z</dcterms:created>
  <dcterms:modified xsi:type="dcterms:W3CDTF">2023-03-27T02:57:13Z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1041-10.8.2.6704</vt:lpwstr>
  </property>
</Properties>
</file>