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6A807FB-C5B5-07A9-CB78-84F2B8CF10EB}"/>
              </a:ext>
            </a:extLst>
          </p:cNvPr>
          <p:cNvSpPr txBox="1"/>
          <p:nvPr/>
        </p:nvSpPr>
        <p:spPr>
          <a:xfrm>
            <a:off x="1863435" y="831272"/>
            <a:ext cx="944187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株式会社笏本縫製 　中村啓吾 様　</a:t>
            </a:r>
          </a:p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自身でネクタイは１００本たらず所有していて、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ネクタイには少しうるさいのですが、贈り物や人にお勧めするにはまず、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ためしたくて購入しました。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オリジナルネクタイを購入したのですが、生地も肉厚で、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オリジナルの小紋柄も品よく、長さもインポートにありがちな長すぎず、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ジャストな感じでした。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肝心なのはノットの収まりぐあいですが、しっかりとディンプルもきれいに出来、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襟にきれいにノットがおさまりました。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一言で、素晴らしい！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これはぜひ知り合いや、世の中のひとにオススメしたいと思いました。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株式会社笏本縫製さんの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SHAKUNONE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のネクタイを推薦させていただきます。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75B726-B8C1-53A5-4B37-F706606FFD7E}"/>
              </a:ext>
            </a:extLst>
          </p:cNvPr>
          <p:cNvSpPr txBox="1"/>
          <p:nvPr/>
        </p:nvSpPr>
        <p:spPr>
          <a:xfrm>
            <a:off x="8340437" y="5565063"/>
            <a:ext cx="3061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zh-TW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zh-TW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zh-TW" dirty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  <a:p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　ＡＺＺＵＲＲＯ</a:t>
            </a:r>
          </a:p>
          <a:p>
            <a:r>
              <a:rPr kumimoji="1"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代表取締役　紀川　和弘</a:t>
            </a:r>
          </a:p>
        </p:txBody>
      </p:sp>
    </p:spTree>
    <p:extLst>
      <p:ext uri="{BB962C8B-B14F-4D97-AF65-F5344CB8AC3E}">
        <p14:creationId xmlns:p14="http://schemas.microsoft.com/office/powerpoint/2010/main" val="688485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TM04033919[[fn=回路]]</Template>
  <TotalTime>8</TotalTime>
  <Words>149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Tw Cen MT</vt:lpstr>
      <vt:lpstr>回路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kikawa kazuhiro</dc:creator>
  <cp:lastModifiedBy>kikawa kazuhiro</cp:lastModifiedBy>
  <cp:revision>4</cp:revision>
  <dcterms:created xsi:type="dcterms:W3CDTF">2023-03-26T16:14:22Z</dcterms:created>
  <dcterms:modified xsi:type="dcterms:W3CDTF">2023-03-29T12:38:35Z</dcterms:modified>
</cp:coreProperties>
</file>