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997D377-A95F-4296-B2DE-A52754519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4100654" y="4884091"/>
            <a:ext cx="74214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4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5</a:t>
            </a:r>
            <a:r>
              <a:rPr lang="ja-JP" altLang="en-US" sz="2000" b="1" dirty="0"/>
              <a:t>日　</a:t>
            </a:r>
            <a:endParaRPr lang="en-US" altLang="ja-JP" sz="2000" b="1" dirty="0"/>
          </a:p>
          <a:p>
            <a:pPr algn="r"/>
            <a:r>
              <a:rPr lang="en-US" altLang="ja-JP" sz="2000" b="1" dirty="0" err="1"/>
              <a:t>makidai</a:t>
            </a:r>
            <a:r>
              <a:rPr lang="ja-JP" altLang="en-US" sz="2000" b="1" dirty="0"/>
              <a:t>合同会社　</a:t>
            </a:r>
            <a:endParaRPr lang="en-US" altLang="ja-JP" sz="2000" b="1" dirty="0"/>
          </a:p>
          <a:p>
            <a:pPr algn="r"/>
            <a:r>
              <a:rPr lang="ja-JP" altLang="en-US" sz="2000" b="1" dirty="0"/>
              <a:t>牧田江莉佳</a:t>
            </a:r>
            <a:endParaRPr lang="en-US" altLang="ja-JP" sz="2000" b="1" dirty="0"/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855" y="718088"/>
            <a:ext cx="9978385" cy="43895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ja-JP" altLang="en-US" sz="2400" b="1" dirty="0"/>
              <a:t>　　　　　　　　　　</a:t>
            </a:r>
            <a:r>
              <a:rPr lang="ja-JP" altLang="en-US" sz="2600" b="1" dirty="0"/>
              <a:t>株式会社コンダクター　斎藤　和貴</a:t>
            </a:r>
            <a:r>
              <a:rPr lang="ja-JP" altLang="en-US" sz="3000" b="1" dirty="0"/>
              <a:t>　様</a:t>
            </a:r>
            <a:endParaRPr lang="en-US" altLang="ja-JP" sz="1900" b="1" dirty="0"/>
          </a:p>
          <a:p>
            <a:pPr algn="just"/>
            <a:endParaRPr lang="en-US" altLang="ja-JP" sz="1800" b="1" dirty="0"/>
          </a:p>
          <a:p>
            <a:pPr algn="just"/>
            <a:r>
              <a:rPr lang="ja-JP" altLang="en-US" sz="2000" b="1" dirty="0"/>
              <a:t>売上を伸ばす</a:t>
            </a:r>
            <a:r>
              <a:rPr lang="en-US" altLang="ja-JP" sz="2000" b="1" dirty="0"/>
              <a:t>Web</a:t>
            </a:r>
            <a:r>
              <a:rPr lang="ja-JP" altLang="en-US" sz="2000" b="1" dirty="0"/>
              <a:t>マーケティングの　斎藤　和貴さん　を推薦いたします。</a:t>
            </a:r>
            <a:endParaRPr lang="en-US" altLang="ja-JP" sz="2000" b="1" dirty="0"/>
          </a:p>
          <a:p>
            <a:pPr algn="just"/>
            <a:endParaRPr lang="en-US" altLang="ja-JP" sz="2000" b="1" dirty="0"/>
          </a:p>
          <a:p>
            <a:pPr algn="just"/>
            <a:r>
              <a:rPr lang="ja-JP" altLang="en-US" sz="2000" b="1" dirty="0"/>
              <a:t>取引先より女性向けのデザインの</a:t>
            </a:r>
            <a:r>
              <a:rPr lang="en-US" altLang="ja-JP" sz="2000" b="1" dirty="0"/>
              <a:t>LP</a:t>
            </a:r>
            <a:r>
              <a:rPr lang="ja-JP" altLang="en-US" sz="2000" b="1" dirty="0"/>
              <a:t>を作りたいとご依頼をいただき、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サイト制作を斎藤さんへお願いしました。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斎藤さんの会社の女性デザイナーさんに作成いただき、納品までとてもスムーズでした！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お客様には「イメージ通りの仕上りで、すでに反響もあった！」と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大変喜んでいただけました。</a:t>
            </a:r>
            <a:endParaRPr lang="en-US" altLang="ja-JP" sz="2000" b="1" dirty="0"/>
          </a:p>
          <a:p>
            <a:pPr algn="just"/>
            <a:endParaRPr lang="en-US" altLang="ja-JP" sz="2000" b="1" dirty="0"/>
          </a:p>
          <a:p>
            <a:pPr algn="just"/>
            <a:r>
              <a:rPr lang="ja-JP" altLang="en-US" sz="2000" b="1" dirty="0"/>
              <a:t>質の高い迅速な対応のおかげで、取引先の方とより良い関係を築くことができました。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忙しい中、快く引き受けていただき、さらに期待以上の対応をしてくださった、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株式会社コンダクターの斎藤さんを推薦いたします。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163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user</cp:lastModifiedBy>
  <cp:revision>22</cp:revision>
  <dcterms:created xsi:type="dcterms:W3CDTF">2022-07-19T00:07:35Z</dcterms:created>
  <dcterms:modified xsi:type="dcterms:W3CDTF">2023-04-06T05:31:24Z</dcterms:modified>
</cp:coreProperties>
</file>