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0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7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1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9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7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5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7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1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3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8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8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19AD44-419D-41F8-962D-922601328761}"/>
              </a:ext>
            </a:extLst>
          </p:cNvPr>
          <p:cNvSpPr txBox="1"/>
          <p:nvPr/>
        </p:nvSpPr>
        <p:spPr>
          <a:xfrm>
            <a:off x="263565" y="294468"/>
            <a:ext cx="116724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推薦の言葉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zh-TW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株式会社笏本縫製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中村啓吾様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「町工場の職人が作るネクタイ」の中村啓吾さんを推薦いたします。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仕事柄、普段ネクタイを着用する機会は少ないのですが、とある講演会でスピーカーを務めることとなり、慌てて購入いたしました。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久しぶりに着用したネクタイでしたが、その着け心地の良さとフィット感に感動し、スーツを着るペースを上げようかと考え直すほどでした。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素晴らしいネクタイを作られていることに感服します。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ここに、中村さんを推薦させていただきます。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株式会社コンダクター　代表取締役　斎藤　和貴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8560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版活字">
  <a:themeElements>
    <a:clrScheme name="木版活字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版活字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版活字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TM03090434[[fn=木版活字]]</Template>
  <TotalTime>57</TotalTime>
  <Words>122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Rockwell</vt:lpstr>
      <vt:lpstr>Rockwell Condensed</vt:lpstr>
      <vt:lpstr>Wingdings</vt:lpstr>
      <vt:lpstr>木版活字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斎藤和貴</dc:creator>
  <cp:lastModifiedBy>斎藤 和貴</cp:lastModifiedBy>
  <cp:revision>11</cp:revision>
  <dcterms:created xsi:type="dcterms:W3CDTF">2022-03-12T01:20:10Z</dcterms:created>
  <dcterms:modified xsi:type="dcterms:W3CDTF">2023-05-03T20:53:45Z</dcterms:modified>
</cp:coreProperties>
</file>