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9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500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474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812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193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7372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353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1527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77728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313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737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9818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73C3BD54-29B9-3D42-B178-776ED395AA85}" type="datetimeFigureOut">
              <a:rPr lang="en-US" smtClean="0"/>
              <a:pPr/>
              <a:t>5/4/2023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86BB3423-611C-6944-BA94-F2572F36241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081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419AD44-419D-41F8-962D-922601328761}"/>
              </a:ext>
            </a:extLst>
          </p:cNvPr>
          <p:cNvSpPr txBox="1"/>
          <p:nvPr/>
        </p:nvSpPr>
        <p:spPr>
          <a:xfrm>
            <a:off x="263565" y="294468"/>
            <a:ext cx="1167240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推薦の言葉</a:t>
            </a:r>
            <a:endParaRPr lang="en-US" altLang="ja-JP" sz="3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28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島田バス株式会社　後藤岳久様</a:t>
            </a:r>
            <a:endParaRPr lang="en-US" altLang="ja-JP" sz="28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endParaRPr lang="en-US" altLang="ja-JP" sz="24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00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「出張手配専門旅行会社」の後藤岳久さんを推薦します。</a:t>
            </a:r>
            <a:endParaRPr lang="en-US" altLang="ja-JP" sz="2000" b="0" i="0" dirty="0"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00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新型コロナウイルスが少しずつ収束してきた今、出張の機会が増えてきました。しかし、旅行サイトなどで自分で計画を立てて予約するのは楽しい反面、苦痛でもありました。</a:t>
            </a:r>
            <a:endParaRPr lang="en-US" altLang="ja-JP" sz="2000" b="0" i="0" dirty="0"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/>
            <a:r>
              <a:rPr lang="ja-JP" altLang="en-US" sz="200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そこで、後藤さんに出張手配をお願いしたところ、プロの技に感動しました。宿泊するホテルの隣が、翌日朝から使用するレンタカーのお店だったり、自分では組めなかった素晴らしいプランを提供してくれました。</a:t>
            </a:r>
          </a:p>
          <a:p>
            <a:pPr algn="l"/>
            <a:r>
              <a:rPr lang="ja-JP" altLang="en-US" sz="2000" b="0" i="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</a:rPr>
              <a:t>今後も、出張手配は後藤さんにお任せして、仕事に集中したいと思います。</a:t>
            </a:r>
            <a:endParaRPr lang="en-US" altLang="ja-JP" sz="2000" b="0" i="0" dirty="0">
              <a:effectLst/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ここに、後藤さんを推薦いたします。</a:t>
            </a:r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lang="en-US" altLang="ja-JP" sz="20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年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lang="en-US" altLang="ja-JP" dirty="0">
                <a:latin typeface="メイリオ" panose="020B0604030504040204" pitchFamily="50" charset="-128"/>
                <a:ea typeface="メイリオ" panose="020B0604030504040204" pitchFamily="50" charset="-128"/>
              </a:rPr>
              <a:t>29</a:t>
            </a:r>
            <a:r>
              <a:rPr lang="ja-JP" altLang="en-US">
                <a:latin typeface="メイリオ" panose="020B0604030504040204" pitchFamily="50" charset="-128"/>
                <a:ea typeface="メイリオ" panose="020B0604030504040204" pitchFamily="50" charset="-128"/>
              </a:rPr>
              <a:t>日</a:t>
            </a:r>
            <a:endParaRPr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r"/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株式会社コンダクター　代表取締役　斎藤　和貴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7856052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木版活字">
  <a:themeElements>
    <a:clrScheme name="木版活字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木版活字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木版活字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TM03090434[[fn=木版活字]]</Template>
  <TotalTime>64</TotalTime>
  <Words>156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Rockwell</vt:lpstr>
      <vt:lpstr>Rockwell Condensed</vt:lpstr>
      <vt:lpstr>Wingdings</vt:lpstr>
      <vt:lpstr>木版活字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斎藤和貴</dc:creator>
  <cp:lastModifiedBy>斎藤 和貴</cp:lastModifiedBy>
  <cp:revision>12</cp:revision>
  <dcterms:created xsi:type="dcterms:W3CDTF">2022-03-12T01:20:10Z</dcterms:created>
  <dcterms:modified xsi:type="dcterms:W3CDTF">2023-05-03T20:54:01Z</dcterms:modified>
</cp:coreProperties>
</file>