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1" r:id="rId1"/>
  </p:sldMasterIdLst>
  <p:sldIdLst>
    <p:sldId id="257" r:id="rId2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>
      <p:cViewPr varScale="1">
        <p:scale>
          <a:sx n="90" d="100"/>
          <a:sy n="90" d="100"/>
        </p:scale>
        <p:origin x="208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91926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5736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3007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B8F8725A-28AD-45F8-B362-09C8E353BCD4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38047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928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706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55433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71306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717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14461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B8F8725A-28AD-45F8-B362-09C8E353BCD4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20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8725A-28AD-45F8-B362-09C8E353BCD4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1360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/>
          <p:cNvSpPr txBox="1"/>
          <p:nvPr/>
        </p:nvSpPr>
        <p:spPr>
          <a:xfrm>
            <a:off x="7366271" y="5148148"/>
            <a:ext cx="3549379" cy="52322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r"/>
            <a:r>
              <a:rPr lang="ja-JP" altLang="en-US" sz="1400" b="1">
                <a:solidFill>
                  <a:schemeClr val="bg1"/>
                </a:solidFill>
              </a:rPr>
              <a:t>令和</a:t>
            </a:r>
            <a:r>
              <a:rPr lang="en-US" altLang="ja-JP" sz="1400" b="1" dirty="0">
                <a:solidFill>
                  <a:schemeClr val="bg1"/>
                </a:solidFill>
              </a:rPr>
              <a:t>5</a:t>
            </a:r>
            <a:r>
              <a:rPr lang="ja-JP" altLang="en-US" sz="1400" b="1">
                <a:solidFill>
                  <a:schemeClr val="bg1"/>
                </a:solidFill>
              </a:rPr>
              <a:t>年</a:t>
            </a:r>
            <a:r>
              <a:rPr lang="en-US" altLang="ja-JP" sz="1400" b="1" dirty="0">
                <a:solidFill>
                  <a:schemeClr val="bg1"/>
                </a:solidFill>
              </a:rPr>
              <a:t>5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  <a:r>
              <a:rPr lang="en-US" altLang="ja-JP" sz="1400" b="1" dirty="0">
                <a:solidFill>
                  <a:schemeClr val="bg1"/>
                </a:solidFill>
              </a:rPr>
              <a:t>8</a:t>
            </a:r>
            <a:r>
              <a:rPr lang="ja-JP" altLang="en-US" sz="1400" b="1">
                <a:solidFill>
                  <a:schemeClr val="bg1"/>
                </a:solidFill>
              </a:rPr>
              <a:t>日　</a:t>
            </a:r>
            <a:endParaRPr lang="en-US" altLang="ja-JP" sz="1400" b="1" dirty="0">
              <a:solidFill>
                <a:schemeClr val="bg1"/>
              </a:solidFill>
            </a:endParaRPr>
          </a:p>
          <a:p>
            <a:pPr algn="r"/>
            <a:r>
              <a:rPr lang="ja-JP" altLang="en-US" sz="1400" b="1">
                <a:solidFill>
                  <a:schemeClr val="bg1"/>
                </a:solidFill>
              </a:rPr>
              <a:t>サトミ紙工株式会社</a:t>
            </a:r>
            <a:r>
              <a:rPr lang="ja-JP" altLang="en-US" sz="1400" b="1" dirty="0">
                <a:solidFill>
                  <a:schemeClr val="bg1"/>
                </a:solidFill>
              </a:rPr>
              <a:t>　</a:t>
            </a:r>
            <a:r>
              <a:rPr lang="ja-JP" altLang="en-US" sz="1400" b="1">
                <a:solidFill>
                  <a:schemeClr val="bg1"/>
                </a:solidFill>
              </a:rPr>
              <a:t>里見允二</a:t>
            </a:r>
            <a:endParaRPr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12" name="字幕 4"/>
          <p:cNvSpPr>
            <a:spLocks noGrp="1"/>
          </p:cNvSpPr>
          <p:nvPr>
            <p:ph type="subTitle" idx="1"/>
          </p:nvPr>
        </p:nvSpPr>
        <p:spPr>
          <a:xfrm>
            <a:off x="1111290" y="915261"/>
            <a:ext cx="9804360" cy="4104148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25000" lnSpcReduction="20000"/>
          </a:bodyPr>
          <a:lstStyle/>
          <a:p>
            <a:r>
              <a:rPr lang="ja-JP" altLang="en-US" sz="8000" b="1" dirty="0">
                <a:solidFill>
                  <a:schemeClr val="bg1"/>
                </a:solidFill>
              </a:rPr>
              <a:t>株式会社笏本縫製 　中村啓吾 </a:t>
            </a:r>
            <a:r>
              <a:rPr lang="ja-JP" altLang="en-US" sz="8000" b="1">
                <a:solidFill>
                  <a:schemeClr val="bg1"/>
                </a:solidFill>
              </a:rPr>
              <a:t>様</a:t>
            </a:r>
            <a:r>
              <a:rPr lang="ja-JP" altLang="en-US" sz="7200">
                <a:solidFill>
                  <a:schemeClr val="bg1"/>
                </a:solidFill>
              </a:rPr>
              <a:t>　</a:t>
            </a:r>
            <a:endParaRPr lang="en-US" altLang="ja-JP" sz="7200" dirty="0">
              <a:solidFill>
                <a:schemeClr val="bg1"/>
              </a:solidFill>
            </a:endParaRPr>
          </a:p>
          <a:p>
            <a:pPr algn="l"/>
            <a:endParaRPr lang="en-US" altLang="ja-JP" sz="1400" b="1" dirty="0">
              <a:solidFill>
                <a:schemeClr val="bg1"/>
              </a:solidFill>
            </a:endParaRPr>
          </a:p>
          <a:p>
            <a:pPr algn="l"/>
            <a:r>
              <a:rPr lang="ja-JP" altLang="en-US" sz="1400" b="1">
                <a:solidFill>
                  <a:schemeClr val="bg1"/>
                </a:solidFill>
              </a:rPr>
              <a:t>　　　</a:t>
            </a:r>
            <a:r>
              <a:rPr lang="ja-JP" altLang="en-US" sz="5600" b="1">
                <a:solidFill>
                  <a:schemeClr val="bg1"/>
                </a:solidFill>
              </a:rPr>
              <a:t>いつもよくして頂いている先輩経営者への誕生日の贈り物として、株式会社笏本</a:t>
            </a:r>
            <a:r>
              <a:rPr lang="ja-JP" altLang="en-US" sz="5600" b="1" dirty="0">
                <a:solidFill>
                  <a:schemeClr val="bg1"/>
                </a:solidFill>
              </a:rPr>
              <a:t>縫製さんの</a:t>
            </a:r>
            <a:r>
              <a:rPr lang="en-US" altLang="ja-JP" sz="5600" b="1" dirty="0">
                <a:solidFill>
                  <a:schemeClr val="bg1"/>
                </a:solidFill>
              </a:rPr>
              <a:t>SHAKUNONE</a:t>
            </a:r>
            <a:r>
              <a:rPr lang="ja-JP" altLang="en-US" sz="5600" b="1" dirty="0">
                <a:solidFill>
                  <a:schemeClr val="bg1"/>
                </a:solidFill>
              </a:rPr>
              <a:t>のネク</a:t>
            </a:r>
            <a:r>
              <a:rPr lang="ja-JP" altLang="en-US" sz="5600" b="1">
                <a:solidFill>
                  <a:schemeClr val="bg1"/>
                </a:solidFill>
              </a:rPr>
              <a:t>タイを</a:t>
            </a:r>
            <a:endParaRPr lang="en-US" altLang="ja-JP" sz="5600" b="1" dirty="0">
              <a:solidFill>
                <a:schemeClr val="bg1"/>
              </a:solidFill>
            </a:endParaRPr>
          </a:p>
          <a:p>
            <a:pPr algn="l"/>
            <a:r>
              <a:rPr lang="ja-JP" altLang="en-US" sz="5600" b="1">
                <a:solidFill>
                  <a:schemeClr val="bg1"/>
                </a:solidFill>
              </a:rPr>
              <a:t>購入させて頂きました</a:t>
            </a:r>
            <a:r>
              <a:rPr lang="ja-JP" altLang="en-US" sz="5600" b="1" dirty="0">
                <a:solidFill>
                  <a:schemeClr val="bg1"/>
                </a:solidFill>
              </a:rPr>
              <a:t>。</a:t>
            </a:r>
            <a:endParaRPr lang="en-US" altLang="ja-JP" sz="5600" b="1" dirty="0">
              <a:solidFill>
                <a:schemeClr val="bg1"/>
              </a:solidFill>
            </a:endParaRPr>
          </a:p>
          <a:p>
            <a:pPr algn="l"/>
            <a:r>
              <a:rPr lang="ja-JP" altLang="en-US" sz="5600" b="1">
                <a:solidFill>
                  <a:schemeClr val="bg1"/>
                </a:solidFill>
              </a:rPr>
              <a:t>   今回の商品選びとしては、贈答する方についてお伝えして、お任せでの対応をして頂きました。対応の仕方も迅速且つ、</a:t>
            </a:r>
            <a:endParaRPr lang="en-US" altLang="ja-JP" sz="5600" b="1" dirty="0">
              <a:solidFill>
                <a:schemeClr val="bg1"/>
              </a:solidFill>
            </a:endParaRPr>
          </a:p>
          <a:p>
            <a:pPr algn="l"/>
            <a:r>
              <a:rPr lang="ja-JP" altLang="en-US" sz="5600" b="1">
                <a:solidFill>
                  <a:schemeClr val="bg1"/>
                </a:solidFill>
              </a:rPr>
              <a:t>写真付きで「こんなイメージはどうでしょう」と対応もして頂き、商品の良さはわかっている中でも、わかりやすい説明</a:t>
            </a:r>
            <a:endParaRPr lang="en-US" altLang="ja-JP" sz="5600" b="1" dirty="0">
              <a:solidFill>
                <a:schemeClr val="bg1"/>
              </a:solidFill>
            </a:endParaRPr>
          </a:p>
          <a:p>
            <a:pPr algn="l"/>
            <a:r>
              <a:rPr lang="ja-JP" altLang="en-US" sz="5600" b="1">
                <a:solidFill>
                  <a:schemeClr val="bg1"/>
                </a:solidFill>
              </a:rPr>
              <a:t>もあり、迅速な対応はすごく助かりました。</a:t>
            </a:r>
            <a:endParaRPr lang="en-US" altLang="ja-JP" sz="5600" b="1" dirty="0">
              <a:solidFill>
                <a:schemeClr val="bg1"/>
              </a:solidFill>
            </a:endParaRPr>
          </a:p>
          <a:p>
            <a:pPr algn="l"/>
            <a:r>
              <a:rPr lang="ja-JP" altLang="en-US" sz="5600" b="1">
                <a:solidFill>
                  <a:schemeClr val="bg1"/>
                </a:solidFill>
              </a:rPr>
              <a:t>   また、贈答であり日数も短く、時間があまりないこともお伝えして、急ぎ対応となっている中でも、簡潔に連絡も写真</a:t>
            </a:r>
            <a:endParaRPr lang="en-US" altLang="ja-JP" sz="5600" b="1" dirty="0">
              <a:solidFill>
                <a:schemeClr val="bg1"/>
              </a:solidFill>
            </a:endParaRPr>
          </a:p>
          <a:p>
            <a:pPr algn="l"/>
            <a:r>
              <a:rPr lang="ja-JP" altLang="en-US" sz="5600" b="1">
                <a:solidFill>
                  <a:schemeClr val="bg1"/>
                </a:solidFill>
              </a:rPr>
              <a:t>もあり、わかりやすく且つ迅速な対応に感心しました。</a:t>
            </a:r>
            <a:r>
              <a:rPr lang="en-US" altLang="ja-JP" sz="5600" b="1" dirty="0">
                <a:solidFill>
                  <a:schemeClr val="bg1"/>
                </a:solidFill>
              </a:rPr>
              <a:t>SHAKUNONE</a:t>
            </a:r>
            <a:r>
              <a:rPr lang="ja-JP" altLang="en-US" sz="5600" b="1" dirty="0">
                <a:solidFill>
                  <a:schemeClr val="bg1"/>
                </a:solidFill>
              </a:rPr>
              <a:t>のネク</a:t>
            </a:r>
            <a:r>
              <a:rPr lang="ja-JP" altLang="en-US" sz="5600" b="1">
                <a:solidFill>
                  <a:schemeClr val="bg1"/>
                </a:solidFill>
              </a:rPr>
              <a:t>タイを誕生日の</a:t>
            </a:r>
            <a:r>
              <a:rPr lang="ja-JP" altLang="en-US" sz="5600" b="1" dirty="0">
                <a:solidFill>
                  <a:schemeClr val="bg1"/>
                </a:solidFill>
              </a:rPr>
              <a:t>品</a:t>
            </a:r>
            <a:r>
              <a:rPr lang="ja-JP" altLang="en-US" sz="5600" b="1">
                <a:solidFill>
                  <a:schemeClr val="bg1"/>
                </a:solidFill>
              </a:rPr>
              <a:t>に選ばせて頂き、贈答した</a:t>
            </a:r>
            <a:endParaRPr lang="en-US" altLang="ja-JP" sz="5600" b="1" dirty="0">
              <a:solidFill>
                <a:schemeClr val="bg1"/>
              </a:solidFill>
            </a:endParaRPr>
          </a:p>
          <a:p>
            <a:pPr algn="l"/>
            <a:r>
              <a:rPr lang="ja-JP" altLang="en-US" sz="5600" b="1">
                <a:solidFill>
                  <a:schemeClr val="bg1"/>
                </a:solidFill>
              </a:rPr>
              <a:t>方からも感謝のお言葉と「すごく気に入った」と連絡も頂き、自分も嬉しく思いました。</a:t>
            </a:r>
            <a:endParaRPr lang="en-US" altLang="ja-JP" sz="5600" b="1" dirty="0">
              <a:solidFill>
                <a:schemeClr val="bg1"/>
              </a:solidFill>
            </a:endParaRPr>
          </a:p>
          <a:p>
            <a:r>
              <a:rPr lang="ja-JP" altLang="en-US" sz="5600" b="1">
                <a:solidFill>
                  <a:schemeClr val="bg1"/>
                </a:solidFill>
              </a:rPr>
              <a:t>  今後もお任せも含めて、リピートとしても</a:t>
            </a:r>
            <a:r>
              <a:rPr lang="en-US" altLang="ja-JP" sz="5600" b="1" dirty="0">
                <a:solidFill>
                  <a:schemeClr val="bg1"/>
                </a:solidFill>
              </a:rPr>
              <a:t>SHAKUNONE</a:t>
            </a:r>
            <a:r>
              <a:rPr lang="ja-JP" altLang="en-US" sz="5600" b="1">
                <a:solidFill>
                  <a:schemeClr val="bg1"/>
                </a:solidFill>
              </a:rPr>
              <a:t>の商品をオススメしたいと思い、株式</a:t>
            </a:r>
            <a:r>
              <a:rPr lang="ja-JP" altLang="en-US" sz="5600" b="1" dirty="0">
                <a:solidFill>
                  <a:schemeClr val="bg1"/>
                </a:solidFill>
              </a:rPr>
              <a:t>会社笏本</a:t>
            </a:r>
            <a:r>
              <a:rPr lang="ja-JP" altLang="en-US" sz="5600" b="1">
                <a:solidFill>
                  <a:schemeClr val="bg1"/>
                </a:solidFill>
              </a:rPr>
              <a:t>縫製さんを推薦</a:t>
            </a:r>
            <a:endParaRPr lang="en-US" altLang="ja-JP" sz="5600" b="1" dirty="0">
              <a:solidFill>
                <a:schemeClr val="bg1"/>
              </a:solidFill>
            </a:endParaRPr>
          </a:p>
          <a:p>
            <a:r>
              <a:rPr lang="ja-JP" altLang="en-US" sz="5600" b="1">
                <a:solidFill>
                  <a:schemeClr val="bg1"/>
                </a:solidFill>
              </a:rPr>
              <a:t>させて</a:t>
            </a:r>
            <a:r>
              <a:rPr lang="ja-JP" altLang="en-US" sz="5600" b="1" dirty="0">
                <a:solidFill>
                  <a:schemeClr val="bg1"/>
                </a:solidFill>
              </a:rPr>
              <a:t>いただきます。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ギャラリー">
  <a:themeElements>
    <a:clrScheme name="ギャラリー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ギャラリー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ギャラリー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132</TotalTime>
  <Words>227</Words>
  <Application>Microsoft Macintosh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ギャラリー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kakky</dc:creator>
  <cp:lastModifiedBy>Microsoft Office User</cp:lastModifiedBy>
  <cp:revision>8</cp:revision>
  <dcterms:created xsi:type="dcterms:W3CDTF">2022-07-27T03:23:14Z</dcterms:created>
  <dcterms:modified xsi:type="dcterms:W3CDTF">2023-05-08T12:18:10Z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1041-10.8.2.6704</vt:lpwstr>
  </property>
</Properties>
</file>