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形 4" descr="464d3b8f73a85eded0afc5c58aaae8c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00" y="-635"/>
            <a:ext cx="11990705" cy="6859270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3203524" y="5633525"/>
            <a:ext cx="7421418" cy="1014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</a:t>
            </a:r>
            <a:r>
              <a:rPr lang="en-US" altLang="ja-JP" sz="2000" b="1" dirty="0"/>
              <a:t>5</a:t>
            </a:r>
            <a:r>
              <a:rPr lang="ja-JP" altLang="en-US" sz="2000" b="1" dirty="0"/>
              <a:t>年</a:t>
            </a:r>
            <a:r>
              <a:rPr lang="en-US" altLang="ja-JP" sz="2000" b="1" dirty="0"/>
              <a:t>5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16</a:t>
            </a:r>
            <a:r>
              <a:rPr lang="ja-JP" altLang="en-US" sz="2000" b="1" dirty="0"/>
              <a:t>日　</a:t>
            </a:r>
            <a:endParaRPr lang="en-US" altLang="ja-JP" sz="2000" b="1" dirty="0"/>
          </a:p>
          <a:p>
            <a:pPr algn="r"/>
            <a:endParaRPr lang="en-US" altLang="ja-JP" sz="2000" b="1" dirty="0"/>
          </a:p>
          <a:p>
            <a:pPr algn="r"/>
            <a:r>
              <a:rPr lang="en-US" altLang="ja-JP" sz="2000" b="1" dirty="0"/>
              <a:t>KAKKY’s BAR</a:t>
            </a:r>
            <a:r>
              <a:rPr lang="ja-JP" altLang="en-US" sz="2000" b="1" dirty="0"/>
              <a:t>　柿木将志</a:t>
            </a:r>
            <a:endParaRPr lang="ja-JP" altLang="en-US" sz="2000" b="1" dirty="0"/>
          </a:p>
        </p:txBody>
      </p:sp>
      <p:sp>
        <p:nvSpPr>
          <p:cNvPr id="12" name="字幕 4"/>
          <p:cNvSpPr>
            <a:spLocks noGrp="1"/>
          </p:cNvSpPr>
          <p:nvPr>
            <p:ph type="subTitle" idx="1"/>
          </p:nvPr>
        </p:nvSpPr>
        <p:spPr>
          <a:xfrm>
            <a:off x="1156335" y="1421765"/>
            <a:ext cx="10700385" cy="4211955"/>
          </a:xfrm>
          <a:solidFill>
            <a:schemeClr val="bg1">
              <a:lumMod val="95000"/>
              <a:alpha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ja-JP" altLang="en-US" sz="2800" b="1" dirty="0">
                <a:sym typeface="+mn-ea"/>
              </a:rPr>
              <a:t>御菓子司いさみや　畠山憲之</a:t>
            </a:r>
            <a:r>
              <a:rPr lang="ja-JP" altLang="en-US" sz="2800" b="1" dirty="0"/>
              <a:t>　様</a:t>
            </a:r>
            <a:endParaRPr lang="ja-JP" altLang="en-US" sz="2800" b="1" dirty="0"/>
          </a:p>
          <a:p>
            <a:pPr algn="l"/>
            <a:endParaRPr lang="en-US" altLang="ja-JP" sz="1600" b="1" dirty="0"/>
          </a:p>
          <a:p>
            <a:pPr algn="l"/>
            <a:r>
              <a:rPr lang="ja-JP" altLang="en-US" sz="1600" b="1" dirty="0"/>
              <a:t>御菓子司いさみやの畠山憲之さんを推薦致します。</a:t>
            </a:r>
            <a:endParaRPr lang="ja-JP" altLang="en-US" sz="1600" b="1" dirty="0"/>
          </a:p>
          <a:p>
            <a:pPr algn="l"/>
            <a:r>
              <a:rPr lang="ja-JP" altLang="en-US" sz="1600" b="1" dirty="0"/>
              <a:t>『いつもの日常を少しだけ特別にする』をキャッチフレーズにとても魅力的なお菓子の</a:t>
            </a:r>
            <a:endParaRPr lang="ja-JP" altLang="en-US" sz="1600" b="1" dirty="0"/>
          </a:p>
          <a:p>
            <a:pPr algn="l"/>
            <a:r>
              <a:rPr lang="ja-JP" altLang="en-US" sz="1600" b="1" dirty="0"/>
              <a:t>ラインナップが多く、親戚への挨拶の手土産として購入しました。</a:t>
            </a:r>
            <a:endParaRPr lang="ja-JP" altLang="en-US" sz="1600" b="1" dirty="0"/>
          </a:p>
          <a:p>
            <a:pPr algn="l"/>
            <a:r>
              <a:rPr lang="ja-JP" altLang="en-US" sz="1600" b="1" dirty="0"/>
              <a:t>その場で開封し、私含めて皆さんで食べました。</a:t>
            </a:r>
            <a:endParaRPr lang="ja-JP" altLang="en-US" sz="1600" b="1" dirty="0"/>
          </a:p>
          <a:p>
            <a:pPr algn="l"/>
            <a:r>
              <a:rPr lang="ja-JP" altLang="en-US" sz="1600" b="1" dirty="0"/>
              <a:t>とても美味しく、岡山にはない味のバリエーションで大変喜んで頂きました。</a:t>
            </a:r>
            <a:endParaRPr lang="ja-JP" altLang="en-US" sz="1600" b="1" dirty="0"/>
          </a:p>
          <a:p>
            <a:pPr algn="l"/>
            <a:r>
              <a:rPr lang="ja-JP" altLang="en-US" sz="1600" b="1" dirty="0"/>
              <a:t>季節限定商品の事も興味を持って頂き、</a:t>
            </a:r>
            <a:endParaRPr lang="ja-JP" altLang="en-US" sz="1600" b="1" dirty="0"/>
          </a:p>
          <a:p>
            <a:pPr algn="l"/>
            <a:r>
              <a:rPr lang="ja-JP" altLang="en-US" sz="1600" b="1" dirty="0"/>
              <a:t>また、その都度購入したいと思いました。</a:t>
            </a:r>
            <a:endParaRPr lang="ja-JP" altLang="en-US" sz="1600" b="1" dirty="0"/>
          </a:p>
          <a:p>
            <a:pPr algn="l"/>
            <a:r>
              <a:rPr lang="ja-JP" altLang="en-US" sz="1600" b="1" dirty="0"/>
              <a:t>そんな、特別な空間創りを叶えてくれる</a:t>
            </a:r>
            <a:endParaRPr lang="ja-JP" altLang="en-US" sz="1600" b="1" dirty="0"/>
          </a:p>
          <a:p>
            <a:pPr algn="l"/>
            <a:r>
              <a:rPr lang="ja-JP" altLang="en-US" sz="1600" b="1" dirty="0"/>
              <a:t>商品を作られている、畠山さんを推薦致します。</a:t>
            </a:r>
            <a:endParaRPr lang="ja-JP" altLang="en-US" sz="1600" b="1" dirty="0"/>
          </a:p>
        </p:txBody>
      </p:sp>
      <p:pic>
        <p:nvPicPr>
          <p:cNvPr id="3" name="図形 2" descr="KAKKY’s BAR写真２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5475" y="5577205"/>
            <a:ext cx="1071245" cy="1071245"/>
          </a:xfrm>
          <a:prstGeom prst="rect">
            <a:avLst/>
          </a:prstGeom>
        </p:spPr>
      </p:pic>
      <p:pic>
        <p:nvPicPr>
          <p:cNvPr id="2" name="図形 1" descr="f374_374_60_sharpe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0930" y="1421765"/>
            <a:ext cx="2994660" cy="29946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WPS Presentation</Application>
  <PresentationFormat>宽屏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Wingdings</vt:lpstr>
      <vt:lpstr>ＭＳ Ｐゴシック</vt:lpstr>
      <vt:lpstr>Arial Unicode MS</vt:lpstr>
      <vt:lpstr>Calibri Light</vt:lpstr>
      <vt:lpstr>Calibri</vt:lpstr>
      <vt:lpstr>Microsoft YaHei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kakky</dc:creator>
  <cp:lastModifiedBy>kakky</cp:lastModifiedBy>
  <cp:revision>1</cp:revision>
  <dcterms:created xsi:type="dcterms:W3CDTF">2023-05-16T07:12:23Z</dcterms:created>
  <dcterms:modified xsi:type="dcterms:W3CDTF">2023-05-16T07:21:11Z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1041-10.8.2.6704</vt:lpwstr>
  </property>
</Properties>
</file>