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1" r:id="rId1"/>
  </p:sldMasterIdLst>
  <p:sldIdLst>
    <p:sldId id="257" r:id="rId2"/>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11"/>
          </p:nvPr>
        </p:nvSpPr>
        <p:spPr>
          <a:xfrm>
            <a:off x="1127124" y="329307"/>
            <a:ext cx="5943668" cy="309201"/>
          </a:xfrm>
        </p:spPr>
        <p:txBody>
          <a:bodyPr/>
          <a:lstStyle/>
          <a:p>
            <a:endParaRPr kumimoji="1" lang="ja-JP" altLang="en-US"/>
          </a:p>
        </p:txBody>
      </p:sp>
      <p:sp>
        <p:nvSpPr>
          <p:cNvPr id="6" name="Slide Number Placeholder 5"/>
          <p:cNvSpPr>
            <a:spLocks noGrp="1"/>
          </p:cNvSpPr>
          <p:nvPr>
            <p:ph type="sldNum" sz="quarter" idx="12"/>
          </p:nvPr>
        </p:nvSpPr>
        <p:spPr>
          <a:xfrm>
            <a:off x="9924392" y="134930"/>
            <a:ext cx="811019" cy="503578"/>
          </a:xfrm>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9192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5573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17300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sz="1200"/>
            </a:lvl1p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11"/>
          </p:nvPr>
        </p:nvSpPr>
        <p:spPr/>
        <p:txBody>
          <a:bodyPr/>
          <a:lstStyle>
            <a:lvl1pPr>
              <a:defRPr sz="1200"/>
            </a:lvl1p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38047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2928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6706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29166" y="2974448"/>
            <a:ext cx="4645152" cy="24938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094337" y="2971669"/>
            <a:ext cx="4645152" cy="248719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5543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7130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2392717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2023/5/22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14461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8F8725A-28AD-45F8-B362-09C8E353BCD4}" type="datetimeFigureOut">
              <a:rPr kumimoji="1" lang="ja-JP" altLang="en-US" smtClean="0"/>
              <a:t>2023/5/22</a:t>
            </a:fld>
            <a:endParaRPr kumimoji="1" lang="ja-JP" altLang="en-US"/>
          </a:p>
        </p:txBody>
      </p:sp>
      <p:sp>
        <p:nvSpPr>
          <p:cNvPr id="6" name="Footer Placeholder 5"/>
          <p:cNvSpPr>
            <a:spLocks noGrp="1"/>
          </p:cNvSpPr>
          <p:nvPr>
            <p:ph type="ftr" sz="quarter" idx="11"/>
          </p:nvPr>
        </p:nvSpPr>
        <p:spPr>
          <a:xfrm>
            <a:off x="1125300" y="318640"/>
            <a:ext cx="4877818" cy="320931"/>
          </a:xfrm>
        </p:spPr>
        <p:txBody>
          <a:bodyPr/>
          <a:lstStyle/>
          <a:p>
            <a:endParaRPr kumimoji="1" lang="ja-JP" altLang="en-US"/>
          </a:p>
        </p:txBody>
      </p:sp>
      <p:sp>
        <p:nvSpPr>
          <p:cNvPr id="7" name="Slide Number Placeholder 6"/>
          <p:cNvSpPr>
            <a:spLocks noGrp="1"/>
          </p:cNvSpPr>
          <p:nvPr>
            <p:ph type="sldNum" sz="quarter" idx="12"/>
          </p:nvPr>
        </p:nvSpPr>
        <p:spPr>
          <a:xfrm>
            <a:off x="6176794" y="137408"/>
            <a:ext cx="811019" cy="503578"/>
          </a:xfrm>
        </p:spPr>
        <p:txBody>
          <a:bodyPr/>
          <a:lstStyle/>
          <a:p>
            <a:fld id="{F8D8928E-AA9A-4D89-BC1F-A2C05AB4BD92}" type="slidenum">
              <a:rPr kumimoji="1" lang="ja-JP" altLang="en-US" smtClean="0"/>
              <a:t>‹#›</a:t>
            </a:fld>
            <a:endParaRPr kumimoji="1" lang="ja-JP" alt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612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8F8725A-28AD-45F8-B362-09C8E353BCD4}" type="datetimeFigureOut">
              <a:rPr kumimoji="1" lang="ja-JP" altLang="en-US" smtClean="0"/>
              <a:t>2023/5/22</a:t>
            </a:fld>
            <a:endParaRPr kumimoji="1" lang="ja-JP" alt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11613600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914400" rtl="0" eaLnBrk="1" latinLnBrk="0" hangingPunct="1">
        <a:lnSpc>
          <a:spcPct val="90000"/>
        </a:lnSpc>
        <a:spcBef>
          <a:spcPct val="0"/>
        </a:spcBef>
        <a:buNone/>
        <a:defRPr kumimoji="1"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7631288" y="5121974"/>
            <a:ext cx="3549379" cy="861774"/>
          </a:xfrm>
          <a:prstGeom prst="rect">
            <a:avLst/>
          </a:prstGeom>
          <a:noFill/>
        </p:spPr>
        <p:txBody>
          <a:bodyPr wrap="square">
            <a:spAutoFit/>
          </a:bodyPr>
          <a:lstStyle/>
          <a:p>
            <a:pPr algn="r"/>
            <a:r>
              <a:rPr lang="ja-JP" altLang="en-US" sz="1600" dirty="0"/>
              <a:t>令和５年</a:t>
            </a:r>
            <a:r>
              <a:rPr lang="en-US" altLang="ja-JP" sz="1600" dirty="0"/>
              <a:t>5</a:t>
            </a:r>
            <a:r>
              <a:rPr lang="ja-JP" altLang="en-US" sz="1600" dirty="0"/>
              <a:t>月</a:t>
            </a:r>
            <a:r>
              <a:rPr lang="en-US" altLang="ja-JP" sz="1600" dirty="0"/>
              <a:t>14</a:t>
            </a:r>
            <a:r>
              <a:rPr lang="ja-JP" altLang="en-US" sz="1600" dirty="0"/>
              <a:t>日　</a:t>
            </a:r>
            <a:endParaRPr lang="en-US" altLang="ja-JP" sz="1600" dirty="0"/>
          </a:p>
          <a:p>
            <a:pPr algn="r"/>
            <a:r>
              <a:rPr lang="ja-JP" altLang="en-US" sz="1600" dirty="0"/>
              <a:t>アクサ生命保険株式会社　</a:t>
            </a:r>
            <a:endParaRPr lang="en-US" altLang="ja-JP" sz="1600" dirty="0"/>
          </a:p>
          <a:p>
            <a:pPr algn="r"/>
            <a:r>
              <a:rPr lang="ja-JP" altLang="en-US" sz="1600" dirty="0"/>
              <a:t>奥原 幹雄</a:t>
            </a:r>
          </a:p>
        </p:txBody>
      </p:sp>
      <p:sp>
        <p:nvSpPr>
          <p:cNvPr id="12" name="字幕 4"/>
          <p:cNvSpPr>
            <a:spLocks noGrp="1"/>
          </p:cNvSpPr>
          <p:nvPr>
            <p:ph type="subTitle" idx="1"/>
          </p:nvPr>
        </p:nvSpPr>
        <p:spPr>
          <a:xfrm>
            <a:off x="993422" y="915261"/>
            <a:ext cx="10187245" cy="4104148"/>
          </a:xfrm>
        </p:spPr>
        <p:txBody>
          <a:bodyPr>
            <a:normAutofit fontScale="97500"/>
          </a:bodyPr>
          <a:lstStyle/>
          <a:p>
            <a:r>
              <a:rPr lang="en-US" altLang="ja-JP" sz="2400" b="1" dirty="0" err="1"/>
              <a:t>SDGus</a:t>
            </a:r>
            <a:r>
              <a:rPr lang="en-US" altLang="ja-JP" sz="2400" b="1" dirty="0"/>
              <a:t> </a:t>
            </a:r>
            <a:r>
              <a:rPr lang="ja-JP" altLang="en-US" sz="2400" b="1" dirty="0"/>
              <a:t>サポーターズ株式会社 　梅澤 朗広 様</a:t>
            </a:r>
            <a:endParaRPr lang="en-US" altLang="ja-JP" sz="1400" dirty="0">
              <a:effectLst/>
            </a:endParaRPr>
          </a:p>
          <a:p>
            <a:pPr algn="l"/>
            <a:r>
              <a:rPr lang="ja-JP" altLang="en-US" sz="1400" dirty="0">
                <a:effectLst/>
              </a:rPr>
              <a:t>　宮城県仙台市に本社があり、全国に営業所を持つ</a:t>
            </a:r>
            <a:r>
              <a:rPr lang="en-US" altLang="ja-JP" sz="1400" dirty="0">
                <a:effectLst/>
              </a:rPr>
              <a:t>LED</a:t>
            </a:r>
            <a:r>
              <a:rPr lang="ja-JP" altLang="en-US" sz="1400" dirty="0">
                <a:effectLst/>
              </a:rPr>
              <a:t>照明を扱っている企業様に健康経営のサポートで入らせて</a:t>
            </a:r>
            <a:endParaRPr lang="en-US" altLang="ja-JP" sz="1400" dirty="0">
              <a:effectLst/>
            </a:endParaRPr>
          </a:p>
          <a:p>
            <a:pPr algn="l"/>
            <a:r>
              <a:rPr lang="ja-JP" altLang="en-US" sz="1400" dirty="0">
                <a:effectLst/>
              </a:rPr>
              <a:t>　頂くことになり、役員の方から経営課題などをヒアリングさせて頂くなかで、今後</a:t>
            </a:r>
            <a:r>
              <a:rPr lang="en-US" altLang="ja-JP" sz="1400" dirty="0">
                <a:effectLst/>
              </a:rPr>
              <a:t>SDG</a:t>
            </a:r>
            <a:r>
              <a:rPr lang="ja-JP" altLang="en-US" sz="1400" dirty="0">
                <a:effectLst/>
              </a:rPr>
              <a:t>ｓにも取り組んでいきたい</a:t>
            </a:r>
            <a:endParaRPr lang="en-US" altLang="ja-JP" sz="1400" dirty="0">
              <a:effectLst/>
            </a:endParaRPr>
          </a:p>
          <a:p>
            <a:pPr algn="l"/>
            <a:r>
              <a:rPr lang="ja-JP" altLang="en-US" sz="1400" dirty="0"/>
              <a:t>　というニーズがあることが判りましたので、</a:t>
            </a:r>
            <a:r>
              <a:rPr lang="en-US" altLang="ja-JP" sz="1400" dirty="0" err="1"/>
              <a:t>SDGus</a:t>
            </a:r>
            <a:r>
              <a:rPr lang="en-US" altLang="ja-JP" sz="1400" dirty="0"/>
              <a:t> </a:t>
            </a:r>
            <a:r>
              <a:rPr lang="ja-JP" altLang="en-US" sz="1400" dirty="0"/>
              <a:t>サポーターズ株式会社の梅澤さんをご紹介させて頂きました。</a:t>
            </a:r>
            <a:endParaRPr lang="en-US" altLang="ja-JP" sz="1400" dirty="0"/>
          </a:p>
          <a:p>
            <a:pPr algn="l"/>
            <a:r>
              <a:rPr lang="ja-JP" altLang="en-US" sz="1400" dirty="0"/>
              <a:t>　早速その次の</a:t>
            </a:r>
            <a:r>
              <a:rPr lang="en-US" altLang="ja-JP" sz="1400" dirty="0"/>
              <a:t>ZOOM</a:t>
            </a:r>
            <a:r>
              <a:rPr lang="ja-JP" altLang="en-US" sz="1400" dirty="0"/>
              <a:t>ミーティングに梅澤さんに参加していただき、無事に健康経営</a:t>
            </a:r>
            <a:r>
              <a:rPr lang="en-US" altLang="ja-JP" sz="1400" dirty="0"/>
              <a:t>×SDGs</a:t>
            </a:r>
            <a:r>
              <a:rPr lang="ja-JP" altLang="en-US" sz="1400" dirty="0"/>
              <a:t>で今後進めていくことが</a:t>
            </a:r>
            <a:endParaRPr lang="en-US" altLang="ja-JP" sz="1400" dirty="0"/>
          </a:p>
          <a:p>
            <a:pPr algn="l"/>
            <a:r>
              <a:rPr lang="ja-JP" altLang="en-US" sz="1400" dirty="0"/>
              <a:t>　決まりました。</a:t>
            </a:r>
            <a:r>
              <a:rPr lang="ja-JP" altLang="en-US" sz="1400" dirty="0">
                <a:effectLst/>
              </a:rPr>
              <a:t>　</a:t>
            </a:r>
            <a:endParaRPr lang="en-US" altLang="ja-JP" sz="1400" dirty="0">
              <a:effectLst/>
            </a:endParaRPr>
          </a:p>
          <a:p>
            <a:pPr algn="l"/>
            <a:r>
              <a:rPr lang="ja-JP" altLang="en-US" sz="1400" dirty="0"/>
              <a:t>　ミーティング後お客様からは、日本に</a:t>
            </a:r>
            <a:r>
              <a:rPr lang="en-US" altLang="ja-JP" sz="1400" dirty="0"/>
              <a:t>48</a:t>
            </a:r>
            <a:r>
              <a:rPr lang="ja-JP" altLang="en-US" sz="1400" dirty="0"/>
              <a:t>人しかいない</a:t>
            </a:r>
            <a:r>
              <a:rPr lang="en-US" altLang="ja-JP" sz="1400" dirty="0"/>
              <a:t>SDGs</a:t>
            </a:r>
            <a:r>
              <a:rPr lang="ja-JP" altLang="en-US" sz="1400" dirty="0"/>
              <a:t>アンバサダーを紹介してくれた事への感謝のお言葉もあり、</a:t>
            </a:r>
            <a:endParaRPr lang="en-US" altLang="ja-JP" sz="1400" dirty="0"/>
          </a:p>
          <a:p>
            <a:pPr algn="l"/>
            <a:r>
              <a:rPr lang="ja-JP" altLang="en-US" sz="1400" dirty="0"/>
              <a:t>　私もお客様からの信頼を得ることができて、とても嬉しく思っております。</a:t>
            </a:r>
            <a:endParaRPr lang="en-US" altLang="ja-JP" sz="1400" dirty="0"/>
          </a:p>
          <a:p>
            <a:pPr algn="l"/>
            <a:r>
              <a:rPr lang="ja-JP" altLang="en-US" sz="1400" dirty="0">
                <a:effectLst/>
              </a:rPr>
              <a:t>　大切なお客様に安心してご紹介できる梅澤朗広さんをここに推薦いたします。</a:t>
            </a:r>
          </a:p>
          <a:p>
            <a:pPr algn="l"/>
            <a:endParaRPr lang="en-US" altLang="ja-JP" sz="1400" dirty="0"/>
          </a:p>
          <a:p>
            <a:pPr algn="l"/>
            <a:endParaRPr lang="en-US" altLang="ja-JP" sz="1400" dirty="0"/>
          </a:p>
        </p:txBody>
      </p:sp>
    </p:spTree>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ギャラリー">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171</TotalTime>
  <Words>195</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Arial</vt:lpstr>
      <vt:lpstr>Century Gothic</vt:lpstr>
      <vt:lpstr>ギャラリー</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奥原 幹雄</cp:lastModifiedBy>
  <cp:revision>16</cp:revision>
  <dcterms:created xsi:type="dcterms:W3CDTF">2022-07-27T03:23:14Z</dcterms:created>
  <dcterms:modified xsi:type="dcterms:W3CDTF">2023-05-22T13:03:34Z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