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7" autoAdjust="0"/>
    <p:restoredTop sz="94660"/>
  </p:normalViewPr>
  <p:slideViewPr>
    <p:cSldViewPr snapToGrid="0">
      <p:cViewPr varScale="1">
        <p:scale>
          <a:sx n="95" d="100"/>
          <a:sy n="95" d="100"/>
        </p:scale>
        <p:origin x="108" y="9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80F3E6-50FD-F334-3763-26790E4F351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EFF8BD7-9045-ECD0-A933-4AAD140565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0988B07-8649-77FC-1706-7E7B927E2C88}"/>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5" name="フッター プレースホルダー 4">
            <a:extLst>
              <a:ext uri="{FF2B5EF4-FFF2-40B4-BE49-F238E27FC236}">
                <a16:creationId xmlns:a16="http://schemas.microsoft.com/office/drawing/2014/main" id="{6C7091C9-BF51-9DCD-30DC-CC08F319A9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70569E-71DD-19B6-AD5E-62235D0F2E46}"/>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1630703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103E2-6AC6-CBC2-DAC4-CA8A7C81BA9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07BBABE-B2FF-4B56-DCB2-CC96427E6E1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7B0C578-102A-D2EF-C215-C93E2695A02F}"/>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5" name="フッター プレースホルダー 4">
            <a:extLst>
              <a:ext uri="{FF2B5EF4-FFF2-40B4-BE49-F238E27FC236}">
                <a16:creationId xmlns:a16="http://schemas.microsoft.com/office/drawing/2014/main" id="{1F7F85B4-5F4A-D7B0-9BB9-B87839877E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76AB08-33DF-3112-355A-49A33A84765D}"/>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426310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42FE797-B0AB-053A-7FAE-55AA75A9231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3335EF4-4003-9232-4857-8E6F6D864DB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9D57ED6-6D33-3587-7EDD-9DCA9DB17938}"/>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5" name="フッター プレースホルダー 4">
            <a:extLst>
              <a:ext uri="{FF2B5EF4-FFF2-40B4-BE49-F238E27FC236}">
                <a16:creationId xmlns:a16="http://schemas.microsoft.com/office/drawing/2014/main" id="{AB6D7E60-C2F2-A550-2E8C-4E7A4AB801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EBBB43-8786-8910-9600-A4F968DFB7D5}"/>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3767256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7BCC3B-499E-F85F-1320-E43E21FEEBB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C926D6F-55E1-558A-8D66-2BC6C839581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F3F02A8-8288-9025-88E4-31A5C0078453}"/>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5" name="フッター プレースホルダー 4">
            <a:extLst>
              <a:ext uri="{FF2B5EF4-FFF2-40B4-BE49-F238E27FC236}">
                <a16:creationId xmlns:a16="http://schemas.microsoft.com/office/drawing/2014/main" id="{7FB25F39-DB7F-B658-6E50-4CC793B2C9D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76F1BD-6150-6F48-FFC1-A5F8A2766A18}"/>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82103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E3BF40-E519-DBDD-48E6-5FD268CDAD6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121FD8B-5EFF-C3A2-A980-FA1EC7FE73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0DEAFB9-BE08-A1E0-A188-D1A38A59C48A}"/>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5" name="フッター プレースホルダー 4">
            <a:extLst>
              <a:ext uri="{FF2B5EF4-FFF2-40B4-BE49-F238E27FC236}">
                <a16:creationId xmlns:a16="http://schemas.microsoft.com/office/drawing/2014/main" id="{51E1D0FE-600E-DBDE-E0FD-36C11B8E1B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6B85C3-F82D-8215-099D-15EA2EC91B89}"/>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936916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1B86EC-25E1-3BCE-090F-1836D5216D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17E8FBA-BE6B-997E-B43B-638D95C7AB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7F7A704-700D-9C8D-11DA-B0378ECA9D9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6417BD-2C01-9E17-572B-58355574A040}"/>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6" name="フッター プレースホルダー 5">
            <a:extLst>
              <a:ext uri="{FF2B5EF4-FFF2-40B4-BE49-F238E27FC236}">
                <a16:creationId xmlns:a16="http://schemas.microsoft.com/office/drawing/2014/main" id="{F187A937-19D3-A414-8B80-18843383C3E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CAAD50B-2824-9FF5-9E3E-08E4BB842E40}"/>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04889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338548-D429-0A91-3277-3DC32A317B6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84C030-4EC8-92CA-F22C-62C5685CB2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DB15C0D-AA11-3F40-7F81-E5B20CF8B8D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8AB8A73-3EF3-9D9E-D239-476C452245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D9B0EBE-6E06-28CB-1290-156805EEED0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1FD7B8C-CDF2-2FD5-3C5B-553E8DC0315A}"/>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8" name="フッター プレースホルダー 7">
            <a:extLst>
              <a:ext uri="{FF2B5EF4-FFF2-40B4-BE49-F238E27FC236}">
                <a16:creationId xmlns:a16="http://schemas.microsoft.com/office/drawing/2014/main" id="{576792B9-689C-EC28-68FF-A67620D95A2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F2FBA3D-DD8A-6F8A-26E5-10B7874028CA}"/>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1009299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9755DD-7413-CE05-8F8F-FF713C8EF00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2F4C27-64A2-28DB-F2C8-5E3EF3DC37E0}"/>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4" name="フッター プレースホルダー 3">
            <a:extLst>
              <a:ext uri="{FF2B5EF4-FFF2-40B4-BE49-F238E27FC236}">
                <a16:creationId xmlns:a16="http://schemas.microsoft.com/office/drawing/2014/main" id="{BC2CCA19-FB88-6B3E-81F3-840938324C9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6911825-3F3F-676C-9C10-FCE770AF277F}"/>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086572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0A64E43-CB00-2CF7-0BD9-3BEE09821345}"/>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3" name="フッター プレースホルダー 2">
            <a:extLst>
              <a:ext uri="{FF2B5EF4-FFF2-40B4-BE49-F238E27FC236}">
                <a16:creationId xmlns:a16="http://schemas.microsoft.com/office/drawing/2014/main" id="{576FAA50-A70A-8B15-EE19-969F6175F3A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4BE1962-F714-1363-A827-0896E6DC3977}"/>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549606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C3D9B4-44EA-B318-D99E-41030249051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25876EC-959F-C146-127D-03F158AB51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CEF1072-1730-7632-72EB-8503A5CE16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172DDA7-5EB8-1A1C-E5BC-77D3CAFB4BD2}"/>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6" name="フッター プレースホルダー 5">
            <a:extLst>
              <a:ext uri="{FF2B5EF4-FFF2-40B4-BE49-F238E27FC236}">
                <a16:creationId xmlns:a16="http://schemas.microsoft.com/office/drawing/2014/main" id="{1A84B04E-4F83-413F-7D07-2601DA39F1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D018C9-F12B-B472-9C1A-7719A5D42BF0}"/>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60633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1A701D-A890-2F77-466C-AEFB6BA82C4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20BCC0C-0BAC-85D1-5BCD-99C0FD1CCD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1D3E38B-7880-1A1F-5456-502C8376D6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C5E1D87-EB79-19CF-2350-D3E3415E2F5D}"/>
              </a:ext>
            </a:extLst>
          </p:cNvPr>
          <p:cNvSpPr>
            <a:spLocks noGrp="1"/>
          </p:cNvSpPr>
          <p:nvPr>
            <p:ph type="dt" sz="half" idx="10"/>
          </p:nvPr>
        </p:nvSpPr>
        <p:spPr/>
        <p:txBody>
          <a:bodyPr/>
          <a:lstStyle/>
          <a:p>
            <a:fld id="{D6F7B2C1-4046-4096-BDEE-B787175ADA57}" type="datetimeFigureOut">
              <a:rPr kumimoji="1" lang="ja-JP" altLang="en-US" smtClean="0"/>
              <a:t>2023/6/9</a:t>
            </a:fld>
            <a:endParaRPr kumimoji="1" lang="ja-JP" altLang="en-US"/>
          </a:p>
        </p:txBody>
      </p:sp>
      <p:sp>
        <p:nvSpPr>
          <p:cNvPr id="6" name="フッター プレースホルダー 5">
            <a:extLst>
              <a:ext uri="{FF2B5EF4-FFF2-40B4-BE49-F238E27FC236}">
                <a16:creationId xmlns:a16="http://schemas.microsoft.com/office/drawing/2014/main" id="{A80789AF-E10C-F21A-A576-B1A12F4DDB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D2B04AB-EA57-BEE8-7A8F-C53242F48C41}"/>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416324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FE1EDC7-7063-5B99-3D67-44B6E6303D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45EF96D-C41C-67E3-0C9C-C0A872647A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FCC5FB4-17FF-6380-83F7-47FEBED926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7B2C1-4046-4096-BDEE-B787175ADA57}" type="datetimeFigureOut">
              <a:rPr kumimoji="1" lang="ja-JP" altLang="en-US" smtClean="0"/>
              <a:t>2023/6/9</a:t>
            </a:fld>
            <a:endParaRPr kumimoji="1" lang="ja-JP" altLang="en-US"/>
          </a:p>
        </p:txBody>
      </p:sp>
      <p:sp>
        <p:nvSpPr>
          <p:cNvPr id="5" name="フッター プレースホルダー 4">
            <a:extLst>
              <a:ext uri="{FF2B5EF4-FFF2-40B4-BE49-F238E27FC236}">
                <a16:creationId xmlns:a16="http://schemas.microsoft.com/office/drawing/2014/main" id="{3339B872-5740-1278-29BD-ACB64E1BF5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E82DD2D-01A2-0A95-6C90-1B5834CD8D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4008884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5311F494-29ED-F47C-8820-FAF73CAA78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38" y="-70338"/>
            <a:ext cx="12262337" cy="6999279"/>
          </a:xfrm>
          <a:prstGeom prst="rect">
            <a:avLst/>
          </a:prstGeom>
        </p:spPr>
      </p:pic>
      <p:sp>
        <p:nvSpPr>
          <p:cNvPr id="2" name="タイトル 1">
            <a:extLst>
              <a:ext uri="{FF2B5EF4-FFF2-40B4-BE49-F238E27FC236}">
                <a16:creationId xmlns:a16="http://schemas.microsoft.com/office/drawing/2014/main" id="{A96F9283-AFF8-02B8-780D-1F1F20782B3C}"/>
              </a:ext>
            </a:extLst>
          </p:cNvPr>
          <p:cNvSpPr>
            <a:spLocks noGrp="1"/>
          </p:cNvSpPr>
          <p:nvPr>
            <p:ph type="title"/>
          </p:nvPr>
        </p:nvSpPr>
        <p:spPr>
          <a:xfrm>
            <a:off x="838200" y="365126"/>
            <a:ext cx="10515600" cy="127244"/>
          </a:xfrm>
        </p:spPr>
        <p:txBody>
          <a:bodyPr>
            <a:normAutofit fontScale="90000"/>
          </a:bodyPr>
          <a:lstStyle/>
          <a:p>
            <a:endParaRPr kumimoji="1" lang="ja-JP" altLang="en-US" dirty="0"/>
          </a:p>
        </p:txBody>
      </p:sp>
      <p:sp>
        <p:nvSpPr>
          <p:cNvPr id="3" name="縦書きテキスト プレースホルダー 2">
            <a:extLst>
              <a:ext uri="{FF2B5EF4-FFF2-40B4-BE49-F238E27FC236}">
                <a16:creationId xmlns:a16="http://schemas.microsoft.com/office/drawing/2014/main" id="{A1089491-172C-7A30-C424-7A516CCF0C73}"/>
              </a:ext>
            </a:extLst>
          </p:cNvPr>
          <p:cNvSpPr>
            <a:spLocks noGrp="1"/>
          </p:cNvSpPr>
          <p:nvPr>
            <p:ph type="body" orient="vert" idx="1"/>
          </p:nvPr>
        </p:nvSpPr>
        <p:spPr>
          <a:xfrm>
            <a:off x="1105318" y="1557495"/>
            <a:ext cx="9937819" cy="4431323"/>
          </a:xfrm>
        </p:spPr>
        <p:txBody>
          <a:bodyPr vert="horz">
            <a:normAutofit lnSpcReduction="10000"/>
          </a:bodyPr>
          <a:lstStyle/>
          <a:p>
            <a:pPr marL="0" indent="0">
              <a:buNone/>
            </a:pPr>
            <a:endParaRPr kumimoji="1" lang="en-US" altLang="ja-JP" dirty="0"/>
          </a:p>
          <a:p>
            <a:pPr marL="0" indent="0">
              <a:buNone/>
            </a:pPr>
            <a:r>
              <a:rPr kumimoji="1" lang="ja-JP" altLang="en-US" dirty="0"/>
              <a:t>株式会社コンダクター　斎藤和貴　様</a:t>
            </a:r>
            <a:endParaRPr kumimoji="1" lang="en-US" altLang="ja-JP" dirty="0"/>
          </a:p>
          <a:p>
            <a:pPr marL="0" indent="0">
              <a:buNone/>
            </a:pPr>
            <a:endParaRPr lang="en-US" altLang="ja-JP" sz="2000" dirty="0"/>
          </a:p>
          <a:p>
            <a:pPr marL="0" indent="0">
              <a:buNone/>
            </a:pPr>
            <a:r>
              <a:rPr lang="ja-JP" altLang="en-US" sz="2000" dirty="0"/>
              <a:t>弊社製品の全国責任施工店拡大事業に対し、動画での発信提案をしてくださいました。</a:t>
            </a:r>
            <a:endParaRPr lang="en-US" altLang="ja-JP" sz="2000" dirty="0"/>
          </a:p>
          <a:p>
            <a:pPr marL="0" indent="0">
              <a:buNone/>
            </a:pPr>
            <a:r>
              <a:rPr lang="ja-JP" altLang="en-US" sz="2000" dirty="0"/>
              <a:t>ご依頼させていたところ、予想を遥かに超える</a:t>
            </a:r>
            <a:r>
              <a:rPr lang="en-US" altLang="ja-JP" sz="2000" dirty="0"/>
              <a:t>PR</a:t>
            </a:r>
            <a:r>
              <a:rPr lang="ja-JP" altLang="en-US" sz="2000" dirty="0"/>
              <a:t>動画が完成されました！</a:t>
            </a:r>
            <a:endParaRPr lang="en-US" altLang="ja-JP" sz="2000" dirty="0"/>
          </a:p>
          <a:p>
            <a:pPr marL="0" indent="0">
              <a:buNone/>
            </a:pPr>
            <a:r>
              <a:rPr lang="ja-JP" altLang="en-US" sz="2000" dirty="0"/>
              <a:t>この動画を使用すれば、従業員でも簡単に説明ができるので、商談案件が倍増します。</a:t>
            </a:r>
            <a:endParaRPr lang="en-US" altLang="ja-JP" sz="2000" dirty="0"/>
          </a:p>
          <a:p>
            <a:pPr marL="0" indent="0">
              <a:buNone/>
            </a:pPr>
            <a:r>
              <a:rPr lang="ja-JP" altLang="en-US" sz="2000" dirty="0"/>
              <a:t>弊社の売上を本気で伸ばそうと考えていただくその姿勢は素晴らしいと思います。</a:t>
            </a:r>
            <a:endParaRPr lang="en-US" altLang="ja-JP" sz="2000" dirty="0"/>
          </a:p>
          <a:p>
            <a:pPr marL="0" indent="0">
              <a:buNone/>
            </a:pPr>
            <a:r>
              <a:rPr lang="ja-JP" altLang="en-US" sz="2000" dirty="0"/>
              <a:t>私は株式会社コンダクターの斎藤和貴さんを、胸を張ってご推薦いたします。</a:t>
            </a:r>
            <a:endParaRPr lang="en-US" altLang="ja-JP" sz="2000" dirty="0"/>
          </a:p>
          <a:p>
            <a:pPr marL="0" indent="0">
              <a:buNone/>
            </a:pPr>
            <a:endParaRPr lang="en-US" altLang="ja-JP" sz="2000" dirty="0"/>
          </a:p>
          <a:p>
            <a:pPr marL="0" indent="0" algn="r">
              <a:buNone/>
            </a:pPr>
            <a:r>
              <a:rPr lang="ja-JP" altLang="en-US" sz="2000" dirty="0"/>
              <a:t>株式会社ワイエス</a:t>
            </a:r>
            <a:endParaRPr lang="en-US" altLang="ja-JP" sz="2000" dirty="0"/>
          </a:p>
          <a:p>
            <a:pPr marL="0" indent="0" algn="r">
              <a:buNone/>
            </a:pPr>
            <a:r>
              <a:rPr lang="ja-JP" altLang="en-US" sz="2000" dirty="0"/>
              <a:t>代表取締役社長　増本重孝</a:t>
            </a:r>
            <a:endParaRPr lang="en-US" altLang="ja-JP" sz="2000" dirty="0"/>
          </a:p>
        </p:txBody>
      </p:sp>
    </p:spTree>
    <p:extLst>
      <p:ext uri="{BB962C8B-B14F-4D97-AF65-F5344CB8AC3E}">
        <p14:creationId xmlns:p14="http://schemas.microsoft.com/office/powerpoint/2010/main" val="34736662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105</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増本 重孝</dc:creator>
  <cp:lastModifiedBy>増本 重孝</cp:lastModifiedBy>
  <cp:revision>3</cp:revision>
  <dcterms:created xsi:type="dcterms:W3CDTF">2023-05-29T07:11:10Z</dcterms:created>
  <dcterms:modified xsi:type="dcterms:W3CDTF">2023-06-09T04:37:24Z</dcterms:modified>
</cp:coreProperties>
</file>