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handoutMasterIdLst>
    <p:handoutMasterId r:id="rId7"/>
  </p:handoutMasterIdLst>
  <p:sldIdLst>
    <p:sldId id="256" r:id="rId5"/>
  </p:sldIdLst>
  <p:sldSz cx="10058400" cy="7772400"/>
  <p:notesSz cx="6858000" cy="9144000"/>
  <p:defaultTextStyle>
    <a:defPPr rtl="0">
      <a:defRPr lang="ja-jp"/>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3937"/>
    <a:srgbClr val="BC4B4B"/>
    <a:srgbClr val="FC625F"/>
    <a:srgbClr val="C6BAB5"/>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48"/>
  </p:normalViewPr>
  <p:slideViewPr>
    <p:cSldViewPr snapToGrid="0" snapToObjects="1">
      <p:cViewPr varScale="1">
        <p:scale>
          <a:sx n="72" d="100"/>
          <a:sy n="72" d="100"/>
        </p:scale>
        <p:origin x="2490" y="54"/>
      </p:cViewPr>
      <p:guideLst/>
    </p:cSldViewPr>
  </p:slideViewPr>
  <p:notesTextViewPr>
    <p:cViewPr>
      <p:scale>
        <a:sx n="1" d="1"/>
        <a:sy n="1" d="1"/>
      </p:scale>
      <p:origin x="0" y="0"/>
    </p:cViewPr>
  </p:notesTextViewPr>
  <p:notesViewPr>
    <p:cSldViewPr snapToGrid="0" snapToObjects="1">
      <p:cViewPr varScale="1">
        <p:scale>
          <a:sx n="88" d="100"/>
          <a:sy n="88" d="100"/>
        </p:scale>
        <p:origin x="379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D543975A-4ED4-4A0F-9AE3-B8C8E1EB605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ja-JP" altLang="en-US">
              <a:latin typeface="Microsoft JhengHei UI" panose="020B0604030504040204" pitchFamily="34" charset="-120"/>
              <a:ea typeface="Microsoft JhengHei UI" panose="020B0604030504040204" pitchFamily="34" charset="-120"/>
            </a:endParaRPr>
          </a:p>
        </p:txBody>
      </p:sp>
      <p:sp>
        <p:nvSpPr>
          <p:cNvPr id="3" name="日付プレースホルダー 2">
            <a:extLst>
              <a:ext uri="{FF2B5EF4-FFF2-40B4-BE49-F238E27FC236}">
                <a16:creationId xmlns:a16="http://schemas.microsoft.com/office/drawing/2014/main" id="{CE2CCBB8-0047-4A3C-A153-0DEFE244433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518ED790-64FD-453D-B2C1-FC2D8F82D624}" type="datetime1">
              <a:rPr lang="ja-JP" altLang="en-US" smtClean="0">
                <a:latin typeface="Microsoft JhengHei UI" panose="020B0604030504040204" pitchFamily="34" charset="-120"/>
                <a:ea typeface="Microsoft JhengHei UI" panose="020B0604030504040204" pitchFamily="34" charset="-120"/>
              </a:rPr>
              <a:t>2023/6/12</a:t>
            </a:fld>
            <a:endParaRPr lang="ja-JP" altLang="en-US" dirty="0">
              <a:latin typeface="Microsoft JhengHei UI" panose="020B0604030504040204" pitchFamily="34" charset="-120"/>
              <a:ea typeface="Microsoft JhengHei UI" panose="020B0604030504040204" pitchFamily="34" charset="-120"/>
            </a:endParaRPr>
          </a:p>
        </p:txBody>
      </p:sp>
      <p:sp>
        <p:nvSpPr>
          <p:cNvPr id="4" name="フッター プレースホルダー 3">
            <a:extLst>
              <a:ext uri="{FF2B5EF4-FFF2-40B4-BE49-F238E27FC236}">
                <a16:creationId xmlns:a16="http://schemas.microsoft.com/office/drawing/2014/main" id="{4844AA64-D0E7-4B7A-8273-E699DFCD407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ja-JP" altLang="en-US">
              <a:latin typeface="Microsoft JhengHei UI" panose="020B0604030504040204" pitchFamily="34" charset="-120"/>
              <a:ea typeface="Microsoft JhengHei UI" panose="020B0604030504040204" pitchFamily="34" charset="-120"/>
            </a:endParaRPr>
          </a:p>
        </p:txBody>
      </p:sp>
      <p:sp>
        <p:nvSpPr>
          <p:cNvPr id="5" name="スライド番号プレースホルダー 4">
            <a:extLst>
              <a:ext uri="{FF2B5EF4-FFF2-40B4-BE49-F238E27FC236}">
                <a16:creationId xmlns:a16="http://schemas.microsoft.com/office/drawing/2014/main" id="{D03FDED0-30B6-42D4-8142-AF0CF58D226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EBB3478-8A8E-454F-8AF5-07F38ABE3420}" type="slidenum">
              <a:rPr lang="en-US" altLang="ja-JP" smtClean="0">
                <a:latin typeface="Microsoft JhengHei UI" panose="020B0604030504040204" pitchFamily="34" charset="-120"/>
                <a:ea typeface="Microsoft JhengHei UI" panose="020B0604030504040204" pitchFamily="34" charset="-120"/>
              </a:rPr>
              <a:t>‹#›</a:t>
            </a:fld>
            <a:endParaRPr lang="ja-JP" altLang="en-US">
              <a:latin typeface="Microsoft JhengHei UI" panose="020B0604030504040204" pitchFamily="34" charset="-120"/>
              <a:ea typeface="Microsoft JhengHei UI" panose="020B0604030504040204" pitchFamily="34" charset="-120"/>
            </a:endParaRPr>
          </a:p>
        </p:txBody>
      </p:sp>
    </p:spTree>
    <p:extLst>
      <p:ext uri="{BB962C8B-B14F-4D97-AF65-F5344CB8AC3E}">
        <p14:creationId xmlns:p14="http://schemas.microsoft.com/office/powerpoint/2010/main" val="17819105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icrosoft JhengHei UI" panose="020B0604030504040204" pitchFamily="34" charset="-120"/>
                <a:ea typeface="Microsoft JhengHei UI" panose="020B0604030504040204" pitchFamily="34" charset="-120"/>
              </a:defRPr>
            </a:lvl1pPr>
          </a:lstStyle>
          <a:p>
            <a:endParaRPr lang="ja-JP" altLang="en-US" noProof="0">
              <a:latin typeface="Microsoft JhengHei UI" panose="020B0604030504040204" pitchFamily="34" charset="-120"/>
              <a:ea typeface="Microsoft JhengHei UI" panose="020B0604030504040204" pitchFamily="34" charset="-120"/>
            </a:endParaRPr>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icrosoft JhengHei UI" panose="020B0604030504040204" pitchFamily="34" charset="-120"/>
                <a:ea typeface="Microsoft JhengHei UI" panose="020B0604030504040204" pitchFamily="34" charset="-120"/>
              </a:defRPr>
            </a:lvl1pPr>
          </a:lstStyle>
          <a:p>
            <a:fld id="{37353BF4-6EAB-4D4F-AC57-264368C9B07E}" type="datetime1">
              <a:rPr lang="ja-JP" altLang="en-US" smtClean="0"/>
              <a:pPr/>
              <a:t>2023/6/12</a:t>
            </a:fld>
            <a:endParaRPr lang="ja-JP" altLang="en-US" dirty="0"/>
          </a:p>
        </p:txBody>
      </p:sp>
      <p:sp>
        <p:nvSpPr>
          <p:cNvPr id="4" name="スライド イメージ プレースホルダー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pPr rtl="0"/>
            <a:endParaRPr lang="ja-JP" altLang="en-US" noProof="0"/>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ja-JP" altLang="en-US" noProof="0" dirty="0"/>
              <a:t>クリックしてマスター テキストのスタイルを編集</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icrosoft JhengHei UI" panose="020B0604030504040204" pitchFamily="34" charset="-120"/>
                <a:ea typeface="Microsoft JhengHei UI" panose="020B0604030504040204" pitchFamily="34" charset="-120"/>
              </a:defRPr>
            </a:lvl1pPr>
          </a:lstStyle>
          <a:p>
            <a:endParaRPr lang="ja-JP" altLang="en-US" noProof="0">
              <a:latin typeface="Microsoft JhengHei UI" panose="020B0604030504040204" pitchFamily="34" charset="-120"/>
              <a:ea typeface="Microsoft JhengHei UI" panose="020B0604030504040204" pitchFamily="34" charset="-120"/>
            </a:endParaRPr>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icrosoft JhengHei UI" panose="020B0604030504040204" pitchFamily="34" charset="-120"/>
                <a:ea typeface="Microsoft JhengHei UI" panose="020B0604030504040204" pitchFamily="34" charset="-120"/>
              </a:defRPr>
            </a:lvl1pPr>
          </a:lstStyle>
          <a:p>
            <a:fld id="{9B09F159-03C9-4AD2-A060-5F33E996BB53}" type="slidenum">
              <a:rPr lang="en-US" altLang="ja-JP" noProof="0" smtClean="0"/>
              <a:pPr/>
              <a:t>‹#›</a:t>
            </a:fld>
            <a:endParaRPr lang="ja-JP" altLang="en-US" noProof="0">
              <a:latin typeface="Microsoft JhengHei UI" panose="020B0604030504040204" pitchFamily="34" charset="-120"/>
              <a:ea typeface="Microsoft JhengHei UI" panose="020B0604030504040204" pitchFamily="34" charset="-120"/>
            </a:endParaRPr>
          </a:p>
        </p:txBody>
      </p:sp>
    </p:spTree>
    <p:extLst>
      <p:ext uri="{BB962C8B-B14F-4D97-AF65-F5344CB8AC3E}">
        <p14:creationId xmlns:p14="http://schemas.microsoft.com/office/powerpoint/2010/main" val="385332040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1pPr>
    <a:lvl2pPr marL="4572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2pPr>
    <a:lvl3pPr marL="9144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3pPr>
    <a:lvl4pPr marL="13716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4pPr>
    <a:lvl5pPr marL="18288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p>
            <a:pPr rtl="0"/>
            <a:endParaRPr lang="ja-JP" altLang="en-US">
              <a:latin typeface="Microsoft JhengHei UI" panose="020B0604030504040204" pitchFamily="34" charset="-120"/>
              <a:ea typeface="Microsoft JhengHei UI" panose="020B0604030504040204" pitchFamily="34" charset="-120"/>
            </a:endParaRPr>
          </a:p>
        </p:txBody>
      </p:sp>
      <p:sp>
        <p:nvSpPr>
          <p:cNvPr id="4" name="スライド番号プレースホルダー 3"/>
          <p:cNvSpPr>
            <a:spLocks noGrp="1"/>
          </p:cNvSpPr>
          <p:nvPr>
            <p:ph type="sldNum" sz="quarter" idx="5"/>
          </p:nvPr>
        </p:nvSpPr>
        <p:spPr/>
        <p:txBody>
          <a:bodyPr rtlCol="0"/>
          <a:lstStyle/>
          <a:p>
            <a:pPr rtl="0"/>
            <a:fld id="{9B09F159-03C9-4AD2-A060-5F33E996BB53}" type="slidenum">
              <a:rPr lang="en-US" altLang="ja-JP" smtClean="0">
                <a:latin typeface="Microsoft JhengHei UI" panose="020B0604030504040204" pitchFamily="34" charset="-120"/>
                <a:ea typeface="Microsoft JhengHei UI" panose="020B0604030504040204" pitchFamily="34" charset="-120"/>
              </a:rPr>
              <a:t>1</a:t>
            </a:fld>
            <a:endParaRPr lang="ja-JP" altLang="en-US">
              <a:latin typeface="Microsoft JhengHei UI" panose="020B0604030504040204" pitchFamily="34" charset="-120"/>
              <a:ea typeface="Microsoft JhengHei UI" panose="020B0604030504040204" pitchFamily="34" charset="-120"/>
            </a:endParaRPr>
          </a:p>
        </p:txBody>
      </p:sp>
    </p:spTree>
    <p:extLst>
      <p:ext uri="{BB962C8B-B14F-4D97-AF65-F5344CB8AC3E}">
        <p14:creationId xmlns:p14="http://schemas.microsoft.com/office/powerpoint/2010/main" val="6706634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7" name="長方形 6">
            <a:extLst>
              <a:ext uri="{FF2B5EF4-FFF2-40B4-BE49-F238E27FC236}">
                <a16:creationId xmlns:a16="http://schemas.microsoft.com/office/drawing/2014/main" id="{B86A0A70-F39C-E14E-A9AD-78E4291BBA58}"/>
              </a:ext>
              <a:ext uri="{C183D7F6-B498-43B3-948B-1728B52AA6E4}">
                <adec:decorative xmlns:adec="http://schemas.microsoft.com/office/drawing/2017/decorative" val="1"/>
              </a:ext>
            </a:extLst>
          </p:cNvPr>
          <p:cNvSpPr/>
          <p:nvPr userDrawn="1"/>
        </p:nvSpPr>
        <p:spPr>
          <a:xfrm>
            <a:off x="0" y="0"/>
            <a:ext cx="10058400" cy="77724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
        <p:nvSpPr>
          <p:cNvPr id="17" name="台形 1">
            <a:extLst>
              <a:ext uri="{FF2B5EF4-FFF2-40B4-BE49-F238E27FC236}">
                <a16:creationId xmlns:a16="http://schemas.microsoft.com/office/drawing/2014/main" id="{29EF1FD9-DDB0-4145-AD70-E8D911F73382}"/>
              </a:ext>
              <a:ext uri="{C183D7F6-B498-43B3-948B-1728B52AA6E4}">
                <adec:decorative xmlns:adec="http://schemas.microsoft.com/office/drawing/2017/decorative" val="1"/>
              </a:ext>
            </a:extLst>
          </p:cNvPr>
          <p:cNvSpPr/>
          <p:nvPr userDrawn="1"/>
        </p:nvSpPr>
        <p:spPr>
          <a:xfrm rot="2739383" flipV="1">
            <a:off x="26874" y="2463843"/>
            <a:ext cx="1069074" cy="480751"/>
          </a:xfrm>
          <a:custGeom>
            <a:avLst/>
            <a:gdLst>
              <a:gd name="connsiteX0" fmla="*/ 0 w 2908179"/>
              <a:gd name="connsiteY0" fmla="*/ 478649 h 478649"/>
              <a:gd name="connsiteX1" fmla="*/ 119662 w 2908179"/>
              <a:gd name="connsiteY1" fmla="*/ 0 h 478649"/>
              <a:gd name="connsiteX2" fmla="*/ 2788517 w 2908179"/>
              <a:gd name="connsiteY2" fmla="*/ 0 h 478649"/>
              <a:gd name="connsiteX3" fmla="*/ 2908179 w 2908179"/>
              <a:gd name="connsiteY3" fmla="*/ 478649 h 478649"/>
              <a:gd name="connsiteX4" fmla="*/ 0 w 2908179"/>
              <a:gd name="connsiteY4" fmla="*/ 478649 h 478649"/>
              <a:gd name="connsiteX0" fmla="*/ 0 w 2908179"/>
              <a:gd name="connsiteY0" fmla="*/ 482887 h 482887"/>
              <a:gd name="connsiteX1" fmla="*/ 119662 w 2908179"/>
              <a:gd name="connsiteY1" fmla="*/ 4238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2887 h 482887"/>
              <a:gd name="connsiteX1" fmla="*/ 392592 w 2908179"/>
              <a:gd name="connsiteY1" fmla="*/ 2136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0751 h 480751"/>
              <a:gd name="connsiteX1" fmla="*/ 392592 w 2908179"/>
              <a:gd name="connsiteY1" fmla="*/ 0 h 480751"/>
              <a:gd name="connsiteX2" fmla="*/ 2518314 w 2908179"/>
              <a:gd name="connsiteY2" fmla="*/ 234 h 480751"/>
              <a:gd name="connsiteX3" fmla="*/ 2908179 w 2908179"/>
              <a:gd name="connsiteY3" fmla="*/ 480751 h 480751"/>
              <a:gd name="connsiteX4" fmla="*/ 0 w 2908179"/>
              <a:gd name="connsiteY4" fmla="*/ 480751 h 480751"/>
              <a:gd name="connsiteX0" fmla="*/ 0 w 2908179"/>
              <a:gd name="connsiteY0" fmla="*/ 486446 h 486446"/>
              <a:gd name="connsiteX1" fmla="*/ 392592 w 2908179"/>
              <a:gd name="connsiteY1" fmla="*/ 5695 h 486446"/>
              <a:gd name="connsiteX2" fmla="*/ 787333 w 2908179"/>
              <a:gd name="connsiteY2" fmla="*/ 0 h 486446"/>
              <a:gd name="connsiteX3" fmla="*/ 2908179 w 2908179"/>
              <a:gd name="connsiteY3" fmla="*/ 486446 h 486446"/>
              <a:gd name="connsiteX4" fmla="*/ 0 w 2908179"/>
              <a:gd name="connsiteY4" fmla="*/ 486446 h 486446"/>
              <a:gd name="connsiteX0" fmla="*/ 0 w 787333"/>
              <a:gd name="connsiteY0" fmla="*/ 486446 h 486446"/>
              <a:gd name="connsiteX1" fmla="*/ 392592 w 787333"/>
              <a:gd name="connsiteY1" fmla="*/ 5695 h 486446"/>
              <a:gd name="connsiteX2" fmla="*/ 787333 w 787333"/>
              <a:gd name="connsiteY2" fmla="*/ 0 h 486446"/>
              <a:gd name="connsiteX3" fmla="*/ 480294 w 787333"/>
              <a:gd name="connsiteY3" fmla="*/ 479917 h 486446"/>
              <a:gd name="connsiteX4" fmla="*/ 0 w 787333"/>
              <a:gd name="connsiteY4" fmla="*/ 486446 h 486446"/>
              <a:gd name="connsiteX0" fmla="*/ 0 w 873456"/>
              <a:gd name="connsiteY0" fmla="*/ 480751 h 480751"/>
              <a:gd name="connsiteX1" fmla="*/ 392592 w 873456"/>
              <a:gd name="connsiteY1" fmla="*/ 0 h 480751"/>
              <a:gd name="connsiteX2" fmla="*/ 873456 w 873456"/>
              <a:gd name="connsiteY2" fmla="*/ 99 h 480751"/>
              <a:gd name="connsiteX3" fmla="*/ 480294 w 873456"/>
              <a:gd name="connsiteY3" fmla="*/ 474222 h 480751"/>
              <a:gd name="connsiteX4" fmla="*/ 0 w 873456"/>
              <a:gd name="connsiteY4" fmla="*/ 480751 h 480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3456" h="480751">
                <a:moveTo>
                  <a:pt x="0" y="480751"/>
                </a:moveTo>
                <a:lnTo>
                  <a:pt x="392592" y="0"/>
                </a:lnTo>
                <a:lnTo>
                  <a:pt x="873456" y="99"/>
                </a:lnTo>
                <a:lnTo>
                  <a:pt x="480294" y="474222"/>
                </a:lnTo>
                <a:lnTo>
                  <a:pt x="0" y="48075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
        <p:nvSpPr>
          <p:cNvPr id="19" name="台形 1">
            <a:extLst>
              <a:ext uri="{FF2B5EF4-FFF2-40B4-BE49-F238E27FC236}">
                <a16:creationId xmlns:a16="http://schemas.microsoft.com/office/drawing/2014/main" id="{A6F5D03F-41CE-EF46-88DA-86416703F84B}"/>
              </a:ext>
              <a:ext uri="{C183D7F6-B498-43B3-948B-1728B52AA6E4}">
                <adec:decorative xmlns:adec="http://schemas.microsoft.com/office/drawing/2017/decorative" val="1"/>
              </a:ext>
            </a:extLst>
          </p:cNvPr>
          <p:cNvSpPr/>
          <p:nvPr userDrawn="1"/>
        </p:nvSpPr>
        <p:spPr>
          <a:xfrm flipH="1">
            <a:off x="2147602" y="401054"/>
            <a:ext cx="1069074" cy="480751"/>
          </a:xfrm>
          <a:custGeom>
            <a:avLst/>
            <a:gdLst>
              <a:gd name="connsiteX0" fmla="*/ 0 w 2908179"/>
              <a:gd name="connsiteY0" fmla="*/ 478649 h 478649"/>
              <a:gd name="connsiteX1" fmla="*/ 119662 w 2908179"/>
              <a:gd name="connsiteY1" fmla="*/ 0 h 478649"/>
              <a:gd name="connsiteX2" fmla="*/ 2788517 w 2908179"/>
              <a:gd name="connsiteY2" fmla="*/ 0 h 478649"/>
              <a:gd name="connsiteX3" fmla="*/ 2908179 w 2908179"/>
              <a:gd name="connsiteY3" fmla="*/ 478649 h 478649"/>
              <a:gd name="connsiteX4" fmla="*/ 0 w 2908179"/>
              <a:gd name="connsiteY4" fmla="*/ 478649 h 478649"/>
              <a:gd name="connsiteX0" fmla="*/ 0 w 2908179"/>
              <a:gd name="connsiteY0" fmla="*/ 482887 h 482887"/>
              <a:gd name="connsiteX1" fmla="*/ 119662 w 2908179"/>
              <a:gd name="connsiteY1" fmla="*/ 4238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2887 h 482887"/>
              <a:gd name="connsiteX1" fmla="*/ 392592 w 2908179"/>
              <a:gd name="connsiteY1" fmla="*/ 2136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0751 h 480751"/>
              <a:gd name="connsiteX1" fmla="*/ 392592 w 2908179"/>
              <a:gd name="connsiteY1" fmla="*/ 0 h 480751"/>
              <a:gd name="connsiteX2" fmla="*/ 2518314 w 2908179"/>
              <a:gd name="connsiteY2" fmla="*/ 234 h 480751"/>
              <a:gd name="connsiteX3" fmla="*/ 2908179 w 2908179"/>
              <a:gd name="connsiteY3" fmla="*/ 480751 h 480751"/>
              <a:gd name="connsiteX4" fmla="*/ 0 w 2908179"/>
              <a:gd name="connsiteY4" fmla="*/ 480751 h 480751"/>
              <a:gd name="connsiteX0" fmla="*/ 0 w 2908179"/>
              <a:gd name="connsiteY0" fmla="*/ 486446 h 486446"/>
              <a:gd name="connsiteX1" fmla="*/ 392592 w 2908179"/>
              <a:gd name="connsiteY1" fmla="*/ 5695 h 486446"/>
              <a:gd name="connsiteX2" fmla="*/ 787333 w 2908179"/>
              <a:gd name="connsiteY2" fmla="*/ 0 h 486446"/>
              <a:gd name="connsiteX3" fmla="*/ 2908179 w 2908179"/>
              <a:gd name="connsiteY3" fmla="*/ 486446 h 486446"/>
              <a:gd name="connsiteX4" fmla="*/ 0 w 2908179"/>
              <a:gd name="connsiteY4" fmla="*/ 486446 h 486446"/>
              <a:gd name="connsiteX0" fmla="*/ 0 w 787333"/>
              <a:gd name="connsiteY0" fmla="*/ 486446 h 486446"/>
              <a:gd name="connsiteX1" fmla="*/ 392592 w 787333"/>
              <a:gd name="connsiteY1" fmla="*/ 5695 h 486446"/>
              <a:gd name="connsiteX2" fmla="*/ 787333 w 787333"/>
              <a:gd name="connsiteY2" fmla="*/ 0 h 486446"/>
              <a:gd name="connsiteX3" fmla="*/ 480294 w 787333"/>
              <a:gd name="connsiteY3" fmla="*/ 479917 h 486446"/>
              <a:gd name="connsiteX4" fmla="*/ 0 w 787333"/>
              <a:gd name="connsiteY4" fmla="*/ 486446 h 486446"/>
              <a:gd name="connsiteX0" fmla="*/ 0 w 873456"/>
              <a:gd name="connsiteY0" fmla="*/ 480751 h 480751"/>
              <a:gd name="connsiteX1" fmla="*/ 392592 w 873456"/>
              <a:gd name="connsiteY1" fmla="*/ 0 h 480751"/>
              <a:gd name="connsiteX2" fmla="*/ 873456 w 873456"/>
              <a:gd name="connsiteY2" fmla="*/ 99 h 480751"/>
              <a:gd name="connsiteX3" fmla="*/ 480294 w 873456"/>
              <a:gd name="connsiteY3" fmla="*/ 474222 h 480751"/>
              <a:gd name="connsiteX4" fmla="*/ 0 w 873456"/>
              <a:gd name="connsiteY4" fmla="*/ 480751 h 480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3456" h="480751">
                <a:moveTo>
                  <a:pt x="0" y="480751"/>
                </a:moveTo>
                <a:lnTo>
                  <a:pt x="392592" y="0"/>
                </a:lnTo>
                <a:lnTo>
                  <a:pt x="873456" y="99"/>
                </a:lnTo>
                <a:lnTo>
                  <a:pt x="480294" y="474222"/>
                </a:lnTo>
                <a:lnTo>
                  <a:pt x="0" y="48075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
        <p:nvSpPr>
          <p:cNvPr id="20" name="台形 1">
            <a:extLst>
              <a:ext uri="{FF2B5EF4-FFF2-40B4-BE49-F238E27FC236}">
                <a16:creationId xmlns:a16="http://schemas.microsoft.com/office/drawing/2014/main" id="{CDF4494C-44FC-3B4E-8C25-D08C5047E5D9}"/>
              </a:ext>
              <a:ext uri="{C183D7F6-B498-43B3-948B-1728B52AA6E4}">
                <adec:decorative xmlns:adec="http://schemas.microsoft.com/office/drawing/2017/decorative" val="1"/>
              </a:ext>
            </a:extLst>
          </p:cNvPr>
          <p:cNvSpPr/>
          <p:nvPr userDrawn="1"/>
        </p:nvSpPr>
        <p:spPr>
          <a:xfrm rot="13539383" flipV="1">
            <a:off x="8953306" y="4887884"/>
            <a:ext cx="1069074" cy="480751"/>
          </a:xfrm>
          <a:custGeom>
            <a:avLst/>
            <a:gdLst>
              <a:gd name="connsiteX0" fmla="*/ 0 w 2908179"/>
              <a:gd name="connsiteY0" fmla="*/ 478649 h 478649"/>
              <a:gd name="connsiteX1" fmla="*/ 119662 w 2908179"/>
              <a:gd name="connsiteY1" fmla="*/ 0 h 478649"/>
              <a:gd name="connsiteX2" fmla="*/ 2788517 w 2908179"/>
              <a:gd name="connsiteY2" fmla="*/ 0 h 478649"/>
              <a:gd name="connsiteX3" fmla="*/ 2908179 w 2908179"/>
              <a:gd name="connsiteY3" fmla="*/ 478649 h 478649"/>
              <a:gd name="connsiteX4" fmla="*/ 0 w 2908179"/>
              <a:gd name="connsiteY4" fmla="*/ 478649 h 478649"/>
              <a:gd name="connsiteX0" fmla="*/ 0 w 2908179"/>
              <a:gd name="connsiteY0" fmla="*/ 482887 h 482887"/>
              <a:gd name="connsiteX1" fmla="*/ 119662 w 2908179"/>
              <a:gd name="connsiteY1" fmla="*/ 4238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2887 h 482887"/>
              <a:gd name="connsiteX1" fmla="*/ 392592 w 2908179"/>
              <a:gd name="connsiteY1" fmla="*/ 2136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0751 h 480751"/>
              <a:gd name="connsiteX1" fmla="*/ 392592 w 2908179"/>
              <a:gd name="connsiteY1" fmla="*/ 0 h 480751"/>
              <a:gd name="connsiteX2" fmla="*/ 2518314 w 2908179"/>
              <a:gd name="connsiteY2" fmla="*/ 234 h 480751"/>
              <a:gd name="connsiteX3" fmla="*/ 2908179 w 2908179"/>
              <a:gd name="connsiteY3" fmla="*/ 480751 h 480751"/>
              <a:gd name="connsiteX4" fmla="*/ 0 w 2908179"/>
              <a:gd name="connsiteY4" fmla="*/ 480751 h 480751"/>
              <a:gd name="connsiteX0" fmla="*/ 0 w 2908179"/>
              <a:gd name="connsiteY0" fmla="*/ 486446 h 486446"/>
              <a:gd name="connsiteX1" fmla="*/ 392592 w 2908179"/>
              <a:gd name="connsiteY1" fmla="*/ 5695 h 486446"/>
              <a:gd name="connsiteX2" fmla="*/ 787333 w 2908179"/>
              <a:gd name="connsiteY2" fmla="*/ 0 h 486446"/>
              <a:gd name="connsiteX3" fmla="*/ 2908179 w 2908179"/>
              <a:gd name="connsiteY3" fmla="*/ 486446 h 486446"/>
              <a:gd name="connsiteX4" fmla="*/ 0 w 2908179"/>
              <a:gd name="connsiteY4" fmla="*/ 486446 h 486446"/>
              <a:gd name="connsiteX0" fmla="*/ 0 w 787333"/>
              <a:gd name="connsiteY0" fmla="*/ 486446 h 486446"/>
              <a:gd name="connsiteX1" fmla="*/ 392592 w 787333"/>
              <a:gd name="connsiteY1" fmla="*/ 5695 h 486446"/>
              <a:gd name="connsiteX2" fmla="*/ 787333 w 787333"/>
              <a:gd name="connsiteY2" fmla="*/ 0 h 486446"/>
              <a:gd name="connsiteX3" fmla="*/ 480294 w 787333"/>
              <a:gd name="connsiteY3" fmla="*/ 479917 h 486446"/>
              <a:gd name="connsiteX4" fmla="*/ 0 w 787333"/>
              <a:gd name="connsiteY4" fmla="*/ 486446 h 486446"/>
              <a:gd name="connsiteX0" fmla="*/ 0 w 873456"/>
              <a:gd name="connsiteY0" fmla="*/ 480751 h 480751"/>
              <a:gd name="connsiteX1" fmla="*/ 392592 w 873456"/>
              <a:gd name="connsiteY1" fmla="*/ 0 h 480751"/>
              <a:gd name="connsiteX2" fmla="*/ 873456 w 873456"/>
              <a:gd name="connsiteY2" fmla="*/ 99 h 480751"/>
              <a:gd name="connsiteX3" fmla="*/ 480294 w 873456"/>
              <a:gd name="connsiteY3" fmla="*/ 474222 h 480751"/>
              <a:gd name="connsiteX4" fmla="*/ 0 w 873456"/>
              <a:gd name="connsiteY4" fmla="*/ 480751 h 480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3456" h="480751">
                <a:moveTo>
                  <a:pt x="0" y="480751"/>
                </a:moveTo>
                <a:lnTo>
                  <a:pt x="392592" y="0"/>
                </a:lnTo>
                <a:lnTo>
                  <a:pt x="873456" y="99"/>
                </a:lnTo>
                <a:lnTo>
                  <a:pt x="480294" y="474222"/>
                </a:lnTo>
                <a:lnTo>
                  <a:pt x="0" y="48075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
        <p:nvSpPr>
          <p:cNvPr id="23" name="台形 1">
            <a:extLst>
              <a:ext uri="{FF2B5EF4-FFF2-40B4-BE49-F238E27FC236}">
                <a16:creationId xmlns:a16="http://schemas.microsoft.com/office/drawing/2014/main" id="{E1C15BFB-DB6D-314F-8C3A-45AF19AE1A27}"/>
              </a:ext>
              <a:ext uri="{C183D7F6-B498-43B3-948B-1728B52AA6E4}">
                <adec:decorative xmlns:adec="http://schemas.microsoft.com/office/drawing/2017/decorative" val="1"/>
              </a:ext>
            </a:extLst>
          </p:cNvPr>
          <p:cNvSpPr/>
          <p:nvPr userDrawn="1"/>
        </p:nvSpPr>
        <p:spPr>
          <a:xfrm rot="10800000" flipH="1">
            <a:off x="6832578" y="6950673"/>
            <a:ext cx="1069074" cy="480751"/>
          </a:xfrm>
          <a:custGeom>
            <a:avLst/>
            <a:gdLst>
              <a:gd name="connsiteX0" fmla="*/ 0 w 2908179"/>
              <a:gd name="connsiteY0" fmla="*/ 478649 h 478649"/>
              <a:gd name="connsiteX1" fmla="*/ 119662 w 2908179"/>
              <a:gd name="connsiteY1" fmla="*/ 0 h 478649"/>
              <a:gd name="connsiteX2" fmla="*/ 2788517 w 2908179"/>
              <a:gd name="connsiteY2" fmla="*/ 0 h 478649"/>
              <a:gd name="connsiteX3" fmla="*/ 2908179 w 2908179"/>
              <a:gd name="connsiteY3" fmla="*/ 478649 h 478649"/>
              <a:gd name="connsiteX4" fmla="*/ 0 w 2908179"/>
              <a:gd name="connsiteY4" fmla="*/ 478649 h 478649"/>
              <a:gd name="connsiteX0" fmla="*/ 0 w 2908179"/>
              <a:gd name="connsiteY0" fmla="*/ 482887 h 482887"/>
              <a:gd name="connsiteX1" fmla="*/ 119662 w 2908179"/>
              <a:gd name="connsiteY1" fmla="*/ 4238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2887 h 482887"/>
              <a:gd name="connsiteX1" fmla="*/ 392592 w 2908179"/>
              <a:gd name="connsiteY1" fmla="*/ 2136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0751 h 480751"/>
              <a:gd name="connsiteX1" fmla="*/ 392592 w 2908179"/>
              <a:gd name="connsiteY1" fmla="*/ 0 h 480751"/>
              <a:gd name="connsiteX2" fmla="*/ 2518314 w 2908179"/>
              <a:gd name="connsiteY2" fmla="*/ 234 h 480751"/>
              <a:gd name="connsiteX3" fmla="*/ 2908179 w 2908179"/>
              <a:gd name="connsiteY3" fmla="*/ 480751 h 480751"/>
              <a:gd name="connsiteX4" fmla="*/ 0 w 2908179"/>
              <a:gd name="connsiteY4" fmla="*/ 480751 h 480751"/>
              <a:gd name="connsiteX0" fmla="*/ 0 w 2908179"/>
              <a:gd name="connsiteY0" fmla="*/ 486446 h 486446"/>
              <a:gd name="connsiteX1" fmla="*/ 392592 w 2908179"/>
              <a:gd name="connsiteY1" fmla="*/ 5695 h 486446"/>
              <a:gd name="connsiteX2" fmla="*/ 787333 w 2908179"/>
              <a:gd name="connsiteY2" fmla="*/ 0 h 486446"/>
              <a:gd name="connsiteX3" fmla="*/ 2908179 w 2908179"/>
              <a:gd name="connsiteY3" fmla="*/ 486446 h 486446"/>
              <a:gd name="connsiteX4" fmla="*/ 0 w 2908179"/>
              <a:gd name="connsiteY4" fmla="*/ 486446 h 486446"/>
              <a:gd name="connsiteX0" fmla="*/ 0 w 787333"/>
              <a:gd name="connsiteY0" fmla="*/ 486446 h 486446"/>
              <a:gd name="connsiteX1" fmla="*/ 392592 w 787333"/>
              <a:gd name="connsiteY1" fmla="*/ 5695 h 486446"/>
              <a:gd name="connsiteX2" fmla="*/ 787333 w 787333"/>
              <a:gd name="connsiteY2" fmla="*/ 0 h 486446"/>
              <a:gd name="connsiteX3" fmla="*/ 480294 w 787333"/>
              <a:gd name="connsiteY3" fmla="*/ 479917 h 486446"/>
              <a:gd name="connsiteX4" fmla="*/ 0 w 787333"/>
              <a:gd name="connsiteY4" fmla="*/ 486446 h 486446"/>
              <a:gd name="connsiteX0" fmla="*/ 0 w 873456"/>
              <a:gd name="connsiteY0" fmla="*/ 480751 h 480751"/>
              <a:gd name="connsiteX1" fmla="*/ 392592 w 873456"/>
              <a:gd name="connsiteY1" fmla="*/ 0 h 480751"/>
              <a:gd name="connsiteX2" fmla="*/ 873456 w 873456"/>
              <a:gd name="connsiteY2" fmla="*/ 99 h 480751"/>
              <a:gd name="connsiteX3" fmla="*/ 480294 w 873456"/>
              <a:gd name="connsiteY3" fmla="*/ 474222 h 480751"/>
              <a:gd name="connsiteX4" fmla="*/ 0 w 873456"/>
              <a:gd name="connsiteY4" fmla="*/ 480751 h 480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3456" h="480751">
                <a:moveTo>
                  <a:pt x="0" y="480751"/>
                </a:moveTo>
                <a:lnTo>
                  <a:pt x="392592" y="0"/>
                </a:lnTo>
                <a:lnTo>
                  <a:pt x="873456" y="99"/>
                </a:lnTo>
                <a:lnTo>
                  <a:pt x="480294" y="474222"/>
                </a:lnTo>
                <a:lnTo>
                  <a:pt x="0" y="48075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
        <p:nvSpPr>
          <p:cNvPr id="10" name="長方形 9">
            <a:extLst>
              <a:ext uri="{FF2B5EF4-FFF2-40B4-BE49-F238E27FC236}">
                <a16:creationId xmlns:a16="http://schemas.microsoft.com/office/drawing/2014/main" id="{2B96A839-0584-804A-B308-7793CAFB460E}"/>
              </a:ext>
              <a:ext uri="{C183D7F6-B498-43B3-948B-1728B52AA6E4}">
                <adec:decorative xmlns:adec="http://schemas.microsoft.com/office/drawing/2017/decorative" val="1"/>
              </a:ext>
            </a:extLst>
          </p:cNvPr>
          <p:cNvSpPr/>
          <p:nvPr userDrawn="1"/>
        </p:nvSpPr>
        <p:spPr>
          <a:xfrm>
            <a:off x="690881" y="645886"/>
            <a:ext cx="8676640" cy="64806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
        <p:nvSpPr>
          <p:cNvPr id="11" name="タイトル 10">
            <a:extLst>
              <a:ext uri="{FF2B5EF4-FFF2-40B4-BE49-F238E27FC236}">
                <a16:creationId xmlns:a16="http://schemas.microsoft.com/office/drawing/2014/main" id="{060E7A2A-60E9-8F44-96B5-608AFD999723}"/>
              </a:ext>
            </a:extLst>
          </p:cNvPr>
          <p:cNvSpPr>
            <a:spLocks noGrp="1"/>
          </p:cNvSpPr>
          <p:nvPr>
            <p:ph type="title" hasCustomPrompt="1"/>
          </p:nvPr>
        </p:nvSpPr>
        <p:spPr>
          <a:xfrm>
            <a:off x="690880" y="1675901"/>
            <a:ext cx="8675370" cy="595315"/>
          </a:xfrm>
        </p:spPr>
        <p:txBody>
          <a:bodyPr rtlCol="0">
            <a:normAutofit/>
          </a:bodyPr>
          <a:lstStyle>
            <a:lvl1pPr algn="ctr">
              <a:defRPr sz="2400" b="1" i="0" spc="0">
                <a:solidFill>
                  <a:schemeClr val="accent3"/>
                </a:solidFill>
                <a:latin typeface="Microsoft JhengHei UI" panose="020B0604030504040204" pitchFamily="34" charset="-120"/>
                <a:ea typeface="Microsoft JhengHei UI" panose="020B0604030504040204" pitchFamily="34" charset="-120"/>
                <a:cs typeface="Gill Sans SemiBold" panose="020B0502020104020203" pitchFamily="34" charset="-79"/>
              </a:defRPr>
            </a:lvl1pPr>
          </a:lstStyle>
          <a:p>
            <a:pPr rtl="0"/>
            <a:r>
              <a:rPr lang="ja-JP" altLang="en-US" noProof="0"/>
              <a:t>クリックしてマスター タイトルのスタイルを編集</a:t>
            </a:r>
          </a:p>
        </p:txBody>
      </p:sp>
      <p:sp>
        <p:nvSpPr>
          <p:cNvPr id="4" name="図プレースホルダー 3">
            <a:extLst>
              <a:ext uri="{FF2B5EF4-FFF2-40B4-BE49-F238E27FC236}">
                <a16:creationId xmlns:a16="http://schemas.microsoft.com/office/drawing/2014/main" id="{E7F93C21-2D3D-47A0-80E8-2B6B53478F71}"/>
              </a:ext>
            </a:extLst>
          </p:cNvPr>
          <p:cNvSpPr>
            <a:spLocks noGrp="1"/>
          </p:cNvSpPr>
          <p:nvPr>
            <p:ph type="pic" sz="quarter" idx="16" hasCustomPrompt="1"/>
          </p:nvPr>
        </p:nvSpPr>
        <p:spPr>
          <a:xfrm>
            <a:off x="4471416" y="1115555"/>
            <a:ext cx="1115568" cy="411480"/>
          </a:xfrm>
        </p:spPr>
        <p:txBody>
          <a:bodyPr rtlCol="0" anchor="ctr">
            <a:normAutofit/>
          </a:bodyPr>
          <a:lstStyle>
            <a:lvl1pPr marL="0" indent="0" algn="ctr">
              <a:buNone/>
              <a:defRPr sz="1200">
                <a:solidFill>
                  <a:schemeClr val="accent3"/>
                </a:solidFill>
                <a:latin typeface="Microsoft JhengHei UI" panose="020B0604030504040204" pitchFamily="34" charset="-120"/>
                <a:ea typeface="Microsoft JhengHei UI" panose="020B0604030504040204" pitchFamily="34" charset="-120"/>
              </a:defRPr>
            </a:lvl1pPr>
          </a:lstStyle>
          <a:p>
            <a:pPr rtl="0"/>
            <a:r>
              <a:rPr lang="ja-JP" altLang="en-US" noProof="0"/>
              <a:t>クリックして画像を追加</a:t>
            </a:r>
          </a:p>
        </p:txBody>
      </p:sp>
      <p:sp>
        <p:nvSpPr>
          <p:cNvPr id="13" name="テキスト プレースホルダー 12">
            <a:extLst>
              <a:ext uri="{FF2B5EF4-FFF2-40B4-BE49-F238E27FC236}">
                <a16:creationId xmlns:a16="http://schemas.microsoft.com/office/drawing/2014/main" id="{6098CB78-AC04-D042-99AD-C2F1E4750D17}"/>
              </a:ext>
            </a:extLst>
          </p:cNvPr>
          <p:cNvSpPr>
            <a:spLocks noGrp="1"/>
          </p:cNvSpPr>
          <p:nvPr>
            <p:ph type="body" sz="quarter" idx="10" hasCustomPrompt="1"/>
          </p:nvPr>
        </p:nvSpPr>
        <p:spPr>
          <a:xfrm>
            <a:off x="693420" y="2827108"/>
            <a:ext cx="8671560" cy="417743"/>
          </a:xfrm>
        </p:spPr>
        <p:txBody>
          <a:bodyPr rtlCol="0" anchor="b">
            <a:normAutofit/>
          </a:bodyPr>
          <a:lstStyle>
            <a:lvl1pPr marL="0" indent="0" algn="ctr">
              <a:buNone/>
              <a:defRPr sz="1600" b="0" i="0" cap="all" spc="50" baseline="0">
                <a:solidFill>
                  <a:schemeClr val="accent3"/>
                </a:solidFill>
                <a:latin typeface="Microsoft JhengHei UI" panose="020B0604030504040204" pitchFamily="34" charset="-120"/>
                <a:ea typeface="Microsoft JhengHei UI" panose="020B0604030504040204" pitchFamily="34" charset="-120"/>
                <a:cs typeface="Gill Sans Light" panose="020B0302020104020203" pitchFamily="34" charset="-79"/>
              </a:defRPr>
            </a:lvl1pPr>
            <a:lvl2pPr>
              <a:defRPr sz="2400"/>
            </a:lvl2pPr>
            <a:lvl3pPr>
              <a:defRPr sz="2000"/>
            </a:lvl3pPr>
            <a:lvl4pPr>
              <a:defRPr sz="1800"/>
            </a:lvl4pPr>
            <a:lvl5pPr>
              <a:defRPr sz="1800"/>
            </a:lvl5pPr>
          </a:lstStyle>
          <a:p>
            <a:pPr lvl="0" rtl="0"/>
            <a:r>
              <a:rPr lang="ja-JP" altLang="en-US" noProof="0"/>
              <a:t>クリックしてマスター テキストのスタイルを編集</a:t>
            </a:r>
          </a:p>
        </p:txBody>
      </p:sp>
      <p:sp>
        <p:nvSpPr>
          <p:cNvPr id="15" name="テキスト プレースホルダー 14">
            <a:extLst>
              <a:ext uri="{FF2B5EF4-FFF2-40B4-BE49-F238E27FC236}">
                <a16:creationId xmlns:a16="http://schemas.microsoft.com/office/drawing/2014/main" id="{6B59FE82-774C-BB4A-A05E-24C963164AE4}"/>
              </a:ext>
            </a:extLst>
          </p:cNvPr>
          <p:cNvSpPr>
            <a:spLocks noGrp="1"/>
          </p:cNvSpPr>
          <p:nvPr>
            <p:ph type="body" sz="quarter" idx="11" hasCustomPrompt="1"/>
          </p:nvPr>
        </p:nvSpPr>
        <p:spPr>
          <a:xfrm>
            <a:off x="692150" y="3244851"/>
            <a:ext cx="8674100" cy="1118504"/>
          </a:xfrm>
        </p:spPr>
        <p:txBody>
          <a:bodyPr rtlCol="0" anchor="ctr">
            <a:normAutofit/>
          </a:bodyPr>
          <a:lstStyle>
            <a:lvl1pPr marL="0" indent="0" algn="ctr">
              <a:buNone/>
              <a:defRPr sz="4800" b="1" i="0" spc="0">
                <a:solidFill>
                  <a:schemeClr val="accent3"/>
                </a:solidFill>
                <a:latin typeface="Microsoft JhengHei UI" panose="020B0604030504040204" pitchFamily="34" charset="-120"/>
                <a:ea typeface="Microsoft JhengHei UI" panose="020B0604030504040204" pitchFamily="34" charset="-120"/>
              </a:defRPr>
            </a:lvl1pPr>
            <a:lvl2pPr marL="502920" indent="0">
              <a:buNone/>
              <a:defRPr/>
            </a:lvl2pPr>
            <a:lvl3pPr marL="1005840" indent="0">
              <a:buNone/>
              <a:defRPr/>
            </a:lvl3pPr>
            <a:lvl4pPr marL="1508760" indent="0">
              <a:buNone/>
              <a:defRPr/>
            </a:lvl4pPr>
            <a:lvl5pPr marL="2011680" indent="0">
              <a:buNone/>
              <a:defRPr/>
            </a:lvl5pPr>
          </a:lstStyle>
          <a:p>
            <a:pPr lvl="0" rtl="0"/>
            <a:r>
              <a:rPr lang="ja-JP" altLang="en-US" noProof="0"/>
              <a:t>クリックして編集</a:t>
            </a:r>
          </a:p>
        </p:txBody>
      </p:sp>
      <p:sp>
        <p:nvSpPr>
          <p:cNvPr id="16" name="テキスト プレースホルダー 12">
            <a:extLst>
              <a:ext uri="{FF2B5EF4-FFF2-40B4-BE49-F238E27FC236}">
                <a16:creationId xmlns:a16="http://schemas.microsoft.com/office/drawing/2014/main" id="{931E6A6E-1BA7-1F45-A08D-307AACEBEB35}"/>
              </a:ext>
            </a:extLst>
          </p:cNvPr>
          <p:cNvSpPr>
            <a:spLocks noGrp="1"/>
          </p:cNvSpPr>
          <p:nvPr>
            <p:ph type="body" sz="quarter" idx="12" hasCustomPrompt="1"/>
          </p:nvPr>
        </p:nvSpPr>
        <p:spPr>
          <a:xfrm>
            <a:off x="692150" y="4376956"/>
            <a:ext cx="8672830" cy="522968"/>
          </a:xfrm>
        </p:spPr>
        <p:txBody>
          <a:bodyPr rtlCol="0" anchor="ctr">
            <a:normAutofit/>
          </a:bodyPr>
          <a:lstStyle>
            <a:lvl1pPr marL="0" indent="0" algn="ctr">
              <a:buNone/>
              <a:defRPr sz="1600" b="0" i="0" cap="all" spc="50" baseline="0">
                <a:solidFill>
                  <a:schemeClr val="accent3"/>
                </a:solidFill>
                <a:latin typeface="Microsoft JhengHei UI" panose="020B0604030504040204" pitchFamily="34" charset="-120"/>
                <a:ea typeface="Microsoft JhengHei UI" panose="020B0604030504040204" pitchFamily="34" charset="-120"/>
                <a:cs typeface="Gill Sans Light" panose="020B0302020104020203" pitchFamily="34" charset="-79"/>
              </a:defRPr>
            </a:lvl1pPr>
            <a:lvl2pPr>
              <a:defRPr sz="2400"/>
            </a:lvl2pPr>
            <a:lvl3pPr>
              <a:defRPr sz="2000"/>
            </a:lvl3pPr>
            <a:lvl4pPr>
              <a:defRPr sz="1800"/>
            </a:lvl4pPr>
            <a:lvl5pPr>
              <a:defRPr sz="1800"/>
            </a:lvl5pPr>
          </a:lstStyle>
          <a:p>
            <a:pPr lvl="0" rtl="0"/>
            <a:r>
              <a:rPr lang="ja-JP" altLang="en-US" noProof="0"/>
              <a:t>クリックしてマスター テキストのスタイルを編集</a:t>
            </a:r>
          </a:p>
        </p:txBody>
      </p:sp>
      <p:grpSp>
        <p:nvGrpSpPr>
          <p:cNvPr id="22" name="グループ 21">
            <a:extLst>
              <a:ext uri="{FF2B5EF4-FFF2-40B4-BE49-F238E27FC236}">
                <a16:creationId xmlns:a16="http://schemas.microsoft.com/office/drawing/2014/main" id="{3049D150-13BC-384D-BEE8-E9527DB6057F}"/>
              </a:ext>
              <a:ext uri="{C183D7F6-B498-43B3-948B-1728B52AA6E4}">
                <adec:decorative xmlns:adec="http://schemas.microsoft.com/office/drawing/2017/decorative" val="1"/>
              </a:ext>
            </a:extLst>
          </p:cNvPr>
          <p:cNvGrpSpPr/>
          <p:nvPr userDrawn="1"/>
        </p:nvGrpSpPr>
        <p:grpSpPr>
          <a:xfrm>
            <a:off x="1734457" y="5979886"/>
            <a:ext cx="6589486" cy="0"/>
            <a:chOff x="1872342" y="5979886"/>
            <a:chExt cx="6589486" cy="0"/>
          </a:xfrm>
        </p:grpSpPr>
        <p:cxnSp>
          <p:nvCxnSpPr>
            <p:cNvPr id="18" name="直線​​コネクタ(S) 17">
              <a:extLst>
                <a:ext uri="{FF2B5EF4-FFF2-40B4-BE49-F238E27FC236}">
                  <a16:creationId xmlns:a16="http://schemas.microsoft.com/office/drawing/2014/main" id="{08158FB6-64E7-264E-BD07-114D31C9718A}"/>
                </a:ext>
              </a:extLst>
            </p:cNvPr>
            <p:cNvCxnSpPr>
              <a:cxnSpLocks/>
            </p:cNvCxnSpPr>
            <p:nvPr userDrawn="1"/>
          </p:nvCxnSpPr>
          <p:spPr>
            <a:xfrm>
              <a:off x="1872342" y="5979886"/>
              <a:ext cx="27432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S) 20">
              <a:extLst>
                <a:ext uri="{FF2B5EF4-FFF2-40B4-BE49-F238E27FC236}">
                  <a16:creationId xmlns:a16="http://schemas.microsoft.com/office/drawing/2014/main" id="{4503DA16-86E8-5840-BA1E-44CC83BAF500}"/>
                </a:ext>
              </a:extLst>
            </p:cNvPr>
            <p:cNvCxnSpPr>
              <a:cxnSpLocks/>
            </p:cNvCxnSpPr>
            <p:nvPr userDrawn="1"/>
          </p:nvCxnSpPr>
          <p:spPr>
            <a:xfrm>
              <a:off x="5718628" y="5979886"/>
              <a:ext cx="27432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 name="図プレースホルダー 8">
            <a:extLst>
              <a:ext uri="{FF2B5EF4-FFF2-40B4-BE49-F238E27FC236}">
                <a16:creationId xmlns:a16="http://schemas.microsoft.com/office/drawing/2014/main" id="{18CED4B0-1A70-4A13-A73E-C9DDE1559FD8}"/>
              </a:ext>
            </a:extLst>
          </p:cNvPr>
          <p:cNvSpPr>
            <a:spLocks noGrp="1"/>
          </p:cNvSpPr>
          <p:nvPr>
            <p:ph type="pic" sz="quarter" idx="17" hasCustomPrompt="1"/>
          </p:nvPr>
        </p:nvSpPr>
        <p:spPr>
          <a:xfrm>
            <a:off x="2203450" y="5523295"/>
            <a:ext cx="1612900" cy="562677"/>
          </a:xfrm>
        </p:spPr>
        <p:txBody>
          <a:bodyPr rtlCol="0" anchor="ctr">
            <a:normAutofit/>
          </a:bodyPr>
          <a:lstStyle>
            <a:lvl1pPr marL="0" indent="0" algn="ctr">
              <a:buNone/>
              <a:defRPr sz="1200">
                <a:latin typeface="Microsoft JhengHei UI" panose="020B0604030504040204" pitchFamily="34" charset="-120"/>
                <a:ea typeface="Microsoft JhengHei UI" panose="020B0604030504040204" pitchFamily="34" charset="-120"/>
              </a:defRPr>
            </a:lvl1pPr>
          </a:lstStyle>
          <a:p>
            <a:pPr rtl="0"/>
            <a:r>
              <a:rPr lang="ja-JP" altLang="en-US" noProof="0"/>
              <a:t>クリックして画像を追加</a:t>
            </a:r>
          </a:p>
        </p:txBody>
      </p:sp>
      <p:sp>
        <p:nvSpPr>
          <p:cNvPr id="24" name="テキスト プレースホルダー 23">
            <a:extLst>
              <a:ext uri="{FF2B5EF4-FFF2-40B4-BE49-F238E27FC236}">
                <a16:creationId xmlns:a16="http://schemas.microsoft.com/office/drawing/2014/main" id="{D283EC73-AB32-5D48-A0E4-F1D99FE00B45}"/>
              </a:ext>
            </a:extLst>
          </p:cNvPr>
          <p:cNvSpPr>
            <a:spLocks noGrp="1"/>
          </p:cNvSpPr>
          <p:nvPr>
            <p:ph type="body" sz="quarter" idx="13" hasCustomPrompt="1"/>
          </p:nvPr>
        </p:nvSpPr>
        <p:spPr>
          <a:xfrm>
            <a:off x="1633540" y="6088627"/>
            <a:ext cx="3127375" cy="428061"/>
          </a:xfrm>
        </p:spPr>
        <p:txBody>
          <a:bodyPr rtlCol="0">
            <a:noAutofit/>
          </a:bodyPr>
          <a:lstStyle>
            <a:lvl1pPr marL="0" indent="0">
              <a:buNone/>
              <a:defRPr sz="1200" b="0" i="0">
                <a:solidFill>
                  <a:schemeClr val="accent3"/>
                </a:solidFill>
                <a:latin typeface="Microsoft JhengHei UI" panose="020B0604030504040204" pitchFamily="34" charset="-120"/>
                <a:ea typeface="Microsoft JhengHei UI" panose="020B0604030504040204" pitchFamily="34" charset="-120"/>
                <a:cs typeface="Gill Sans Light" panose="020B0302020104020203" pitchFamily="34" charset="-79"/>
              </a:defRPr>
            </a:lvl1pPr>
            <a:lvl2pPr marL="502920" indent="0">
              <a:buNone/>
              <a:defRPr b="0" i="0">
                <a:latin typeface="Century Gothic" panose="020B0502020202020204" pitchFamily="34" charset="0"/>
              </a:defRPr>
            </a:lvl2pPr>
            <a:lvl3pPr marL="1005840" indent="0">
              <a:buNone/>
              <a:defRPr b="0" i="0">
                <a:latin typeface="Century Gothic" panose="020B0502020202020204" pitchFamily="34" charset="0"/>
              </a:defRPr>
            </a:lvl3pPr>
            <a:lvl4pPr marL="1508760" indent="0">
              <a:buNone/>
              <a:defRPr b="0" i="0">
                <a:latin typeface="Century Gothic" panose="020B0502020202020204" pitchFamily="34" charset="0"/>
              </a:defRPr>
            </a:lvl4pPr>
            <a:lvl5pPr marL="2011680" indent="0">
              <a:buNone/>
              <a:defRPr b="0" i="0">
                <a:latin typeface="Century Gothic" panose="020B0502020202020204" pitchFamily="34" charset="0"/>
              </a:defRPr>
            </a:lvl5pPr>
          </a:lstStyle>
          <a:p>
            <a:pPr lvl="0" rtl="0"/>
            <a:r>
              <a:rPr lang="ja-JP" altLang="en-US" noProof="0"/>
              <a:t>クリックしてマスター テキストを編集</a:t>
            </a:r>
          </a:p>
        </p:txBody>
      </p:sp>
      <p:sp>
        <p:nvSpPr>
          <p:cNvPr id="26" name="テキスト プレースホルダー 23">
            <a:extLst>
              <a:ext uri="{FF2B5EF4-FFF2-40B4-BE49-F238E27FC236}">
                <a16:creationId xmlns:a16="http://schemas.microsoft.com/office/drawing/2014/main" id="{1992CD75-2B6A-794B-BA19-6C895CC5067C}"/>
              </a:ext>
            </a:extLst>
          </p:cNvPr>
          <p:cNvSpPr>
            <a:spLocks noGrp="1"/>
          </p:cNvSpPr>
          <p:nvPr>
            <p:ph type="body" sz="quarter" idx="15" hasCustomPrompt="1"/>
          </p:nvPr>
        </p:nvSpPr>
        <p:spPr>
          <a:xfrm>
            <a:off x="5494340" y="5502838"/>
            <a:ext cx="3127375" cy="428061"/>
          </a:xfrm>
        </p:spPr>
        <p:txBody>
          <a:bodyPr rtlCol="0" anchor="b">
            <a:noAutofit/>
          </a:bodyPr>
          <a:lstStyle>
            <a:lvl1pPr marL="0" indent="0">
              <a:buNone/>
              <a:defRPr sz="1600" b="0" i="0">
                <a:solidFill>
                  <a:schemeClr val="accent3"/>
                </a:solidFill>
                <a:latin typeface="Microsoft JhengHei UI" panose="020B0604030504040204" pitchFamily="34" charset="-120"/>
                <a:ea typeface="Microsoft JhengHei UI" panose="020B0604030504040204" pitchFamily="34" charset="-120"/>
                <a:cs typeface="Gill Sans" panose="020B0502020104020203" pitchFamily="34" charset="-79"/>
              </a:defRPr>
            </a:lvl1pPr>
            <a:lvl2pPr marL="502920" indent="0">
              <a:buNone/>
              <a:defRPr b="0" i="0">
                <a:latin typeface="Century Gothic" panose="020B0502020202020204" pitchFamily="34" charset="0"/>
              </a:defRPr>
            </a:lvl2pPr>
            <a:lvl3pPr marL="1005840" indent="0">
              <a:buNone/>
              <a:defRPr b="0" i="0">
                <a:latin typeface="Century Gothic" panose="020B0502020202020204" pitchFamily="34" charset="0"/>
              </a:defRPr>
            </a:lvl3pPr>
            <a:lvl4pPr marL="1508760" indent="0">
              <a:buNone/>
              <a:defRPr b="0" i="0">
                <a:latin typeface="Century Gothic" panose="020B0502020202020204" pitchFamily="34" charset="0"/>
              </a:defRPr>
            </a:lvl4pPr>
            <a:lvl5pPr marL="2011680" indent="0">
              <a:buNone/>
              <a:defRPr b="0" i="0">
                <a:latin typeface="Century Gothic" panose="020B0502020202020204" pitchFamily="34" charset="0"/>
              </a:defRPr>
            </a:lvl5pPr>
          </a:lstStyle>
          <a:p>
            <a:pPr lvl="0" rtl="0"/>
            <a:r>
              <a:rPr lang="ja-JP" altLang="en-US" noProof="0"/>
              <a:t>クリックしてマスター テキストを編集</a:t>
            </a:r>
          </a:p>
        </p:txBody>
      </p:sp>
      <p:sp>
        <p:nvSpPr>
          <p:cNvPr id="25" name="テキスト プレースホルダー 23">
            <a:extLst>
              <a:ext uri="{FF2B5EF4-FFF2-40B4-BE49-F238E27FC236}">
                <a16:creationId xmlns:a16="http://schemas.microsoft.com/office/drawing/2014/main" id="{862A197F-3655-7548-A845-8B9429889BFC}"/>
              </a:ext>
            </a:extLst>
          </p:cNvPr>
          <p:cNvSpPr>
            <a:spLocks noGrp="1"/>
          </p:cNvSpPr>
          <p:nvPr>
            <p:ph type="body" sz="quarter" idx="14" hasCustomPrompt="1"/>
          </p:nvPr>
        </p:nvSpPr>
        <p:spPr>
          <a:xfrm>
            <a:off x="5494340" y="6088627"/>
            <a:ext cx="3127375" cy="428061"/>
          </a:xfrm>
        </p:spPr>
        <p:txBody>
          <a:bodyPr rtlCol="0">
            <a:noAutofit/>
          </a:bodyPr>
          <a:lstStyle>
            <a:lvl1pPr marL="0" indent="0">
              <a:buNone/>
              <a:defRPr sz="1200" b="0" i="0">
                <a:solidFill>
                  <a:schemeClr val="accent3"/>
                </a:solidFill>
                <a:latin typeface="Microsoft JhengHei UI" panose="020B0604030504040204" pitchFamily="34" charset="-120"/>
                <a:ea typeface="Microsoft JhengHei UI" panose="020B0604030504040204" pitchFamily="34" charset="-120"/>
                <a:cs typeface="FrankRuehl" panose="020B0604020202020204" pitchFamily="34" charset="-79"/>
              </a:defRPr>
            </a:lvl1pPr>
            <a:lvl2pPr marL="502920" indent="0">
              <a:buNone/>
              <a:defRPr b="0" i="0">
                <a:latin typeface="Century Gothic" panose="020B0502020202020204" pitchFamily="34" charset="0"/>
              </a:defRPr>
            </a:lvl2pPr>
            <a:lvl3pPr marL="1005840" indent="0">
              <a:buNone/>
              <a:defRPr b="0" i="0">
                <a:latin typeface="Century Gothic" panose="020B0502020202020204" pitchFamily="34" charset="0"/>
              </a:defRPr>
            </a:lvl3pPr>
            <a:lvl4pPr marL="1508760" indent="0">
              <a:buNone/>
              <a:defRPr b="0" i="0">
                <a:latin typeface="Century Gothic" panose="020B0502020202020204" pitchFamily="34" charset="0"/>
              </a:defRPr>
            </a:lvl4pPr>
            <a:lvl5pPr marL="2011680" indent="0">
              <a:buNone/>
              <a:defRPr b="0" i="0">
                <a:latin typeface="Century Gothic" panose="020B0502020202020204" pitchFamily="34" charset="0"/>
              </a:defRPr>
            </a:lvl5pPr>
          </a:lstStyle>
          <a:p>
            <a:pPr lvl="0" rtl="0"/>
            <a:r>
              <a:rPr lang="ja-JP" altLang="en-US" noProof="0"/>
              <a:t>クリックしてマスター テキストを編集</a:t>
            </a:r>
          </a:p>
        </p:txBody>
      </p:sp>
      <p:sp>
        <p:nvSpPr>
          <p:cNvPr id="2" name="台形 1">
            <a:extLst>
              <a:ext uri="{FF2B5EF4-FFF2-40B4-BE49-F238E27FC236}">
                <a16:creationId xmlns:a16="http://schemas.microsoft.com/office/drawing/2014/main" id="{90E97122-E24B-6F42-B409-9BF350C15FEE}"/>
              </a:ext>
              <a:ext uri="{C183D7F6-B498-43B3-948B-1728B52AA6E4}">
                <adec:decorative xmlns:adec="http://schemas.microsoft.com/office/drawing/2017/decorative" val="1"/>
              </a:ext>
            </a:extLst>
          </p:cNvPr>
          <p:cNvSpPr/>
          <p:nvPr userDrawn="1"/>
        </p:nvSpPr>
        <p:spPr>
          <a:xfrm rot="18860617">
            <a:off x="-334655" y="1203124"/>
            <a:ext cx="3410625" cy="490780"/>
          </a:xfrm>
          <a:custGeom>
            <a:avLst/>
            <a:gdLst>
              <a:gd name="connsiteX0" fmla="*/ 0 w 2908179"/>
              <a:gd name="connsiteY0" fmla="*/ 478649 h 478649"/>
              <a:gd name="connsiteX1" fmla="*/ 119662 w 2908179"/>
              <a:gd name="connsiteY1" fmla="*/ 0 h 478649"/>
              <a:gd name="connsiteX2" fmla="*/ 2788517 w 2908179"/>
              <a:gd name="connsiteY2" fmla="*/ 0 h 478649"/>
              <a:gd name="connsiteX3" fmla="*/ 2908179 w 2908179"/>
              <a:gd name="connsiteY3" fmla="*/ 478649 h 478649"/>
              <a:gd name="connsiteX4" fmla="*/ 0 w 2908179"/>
              <a:gd name="connsiteY4" fmla="*/ 478649 h 478649"/>
              <a:gd name="connsiteX0" fmla="*/ 0 w 2908179"/>
              <a:gd name="connsiteY0" fmla="*/ 482887 h 482887"/>
              <a:gd name="connsiteX1" fmla="*/ 119662 w 2908179"/>
              <a:gd name="connsiteY1" fmla="*/ 4238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2887 h 482887"/>
              <a:gd name="connsiteX1" fmla="*/ 392592 w 2908179"/>
              <a:gd name="connsiteY1" fmla="*/ 2136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0751 h 480751"/>
              <a:gd name="connsiteX1" fmla="*/ 392592 w 2908179"/>
              <a:gd name="connsiteY1" fmla="*/ 0 h 480751"/>
              <a:gd name="connsiteX2" fmla="*/ 2518314 w 2908179"/>
              <a:gd name="connsiteY2" fmla="*/ 234 h 480751"/>
              <a:gd name="connsiteX3" fmla="*/ 2908179 w 2908179"/>
              <a:gd name="connsiteY3" fmla="*/ 480751 h 480751"/>
              <a:gd name="connsiteX4" fmla="*/ 0 w 2908179"/>
              <a:gd name="connsiteY4" fmla="*/ 480751 h 480751"/>
              <a:gd name="connsiteX0" fmla="*/ 0 w 2786554"/>
              <a:gd name="connsiteY0" fmla="*/ 480751 h 484177"/>
              <a:gd name="connsiteX1" fmla="*/ 392592 w 2786554"/>
              <a:gd name="connsiteY1" fmla="*/ 0 h 484177"/>
              <a:gd name="connsiteX2" fmla="*/ 2518314 w 2786554"/>
              <a:gd name="connsiteY2" fmla="*/ 234 h 484177"/>
              <a:gd name="connsiteX3" fmla="*/ 2786554 w 2786554"/>
              <a:gd name="connsiteY3" fmla="*/ 484177 h 484177"/>
              <a:gd name="connsiteX4" fmla="*/ 0 w 2786554"/>
              <a:gd name="connsiteY4" fmla="*/ 480751 h 484177"/>
              <a:gd name="connsiteX0" fmla="*/ 0 w 2786554"/>
              <a:gd name="connsiteY0" fmla="*/ 487354 h 490780"/>
              <a:gd name="connsiteX1" fmla="*/ 392592 w 2786554"/>
              <a:gd name="connsiteY1" fmla="*/ 6603 h 490780"/>
              <a:gd name="connsiteX2" fmla="*/ 2396785 w 2786554"/>
              <a:gd name="connsiteY2" fmla="*/ 0 h 490780"/>
              <a:gd name="connsiteX3" fmla="*/ 2786554 w 2786554"/>
              <a:gd name="connsiteY3" fmla="*/ 490780 h 490780"/>
              <a:gd name="connsiteX4" fmla="*/ 0 w 2786554"/>
              <a:gd name="connsiteY4" fmla="*/ 487354 h 4907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86554" h="490780">
                <a:moveTo>
                  <a:pt x="0" y="487354"/>
                </a:moveTo>
                <a:lnTo>
                  <a:pt x="392592" y="6603"/>
                </a:lnTo>
                <a:lnTo>
                  <a:pt x="2396785" y="0"/>
                </a:lnTo>
                <a:lnTo>
                  <a:pt x="2786554" y="490780"/>
                </a:lnTo>
                <a:lnTo>
                  <a:pt x="0" y="487354"/>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
        <p:nvSpPr>
          <p:cNvPr id="27" name="台形 1">
            <a:extLst>
              <a:ext uri="{FF2B5EF4-FFF2-40B4-BE49-F238E27FC236}">
                <a16:creationId xmlns:a16="http://schemas.microsoft.com/office/drawing/2014/main" id="{C937B274-8943-0D47-B204-C1FB3BFBB6DE}"/>
              </a:ext>
              <a:ext uri="{C183D7F6-B498-43B3-948B-1728B52AA6E4}">
                <adec:decorative xmlns:adec="http://schemas.microsoft.com/office/drawing/2017/decorative" val="1"/>
              </a:ext>
            </a:extLst>
          </p:cNvPr>
          <p:cNvSpPr/>
          <p:nvPr userDrawn="1"/>
        </p:nvSpPr>
        <p:spPr>
          <a:xfrm rot="8060617">
            <a:off x="6973284" y="6138574"/>
            <a:ext cx="3410625" cy="490780"/>
          </a:xfrm>
          <a:custGeom>
            <a:avLst/>
            <a:gdLst>
              <a:gd name="connsiteX0" fmla="*/ 0 w 2908179"/>
              <a:gd name="connsiteY0" fmla="*/ 478649 h 478649"/>
              <a:gd name="connsiteX1" fmla="*/ 119662 w 2908179"/>
              <a:gd name="connsiteY1" fmla="*/ 0 h 478649"/>
              <a:gd name="connsiteX2" fmla="*/ 2788517 w 2908179"/>
              <a:gd name="connsiteY2" fmla="*/ 0 h 478649"/>
              <a:gd name="connsiteX3" fmla="*/ 2908179 w 2908179"/>
              <a:gd name="connsiteY3" fmla="*/ 478649 h 478649"/>
              <a:gd name="connsiteX4" fmla="*/ 0 w 2908179"/>
              <a:gd name="connsiteY4" fmla="*/ 478649 h 478649"/>
              <a:gd name="connsiteX0" fmla="*/ 0 w 2908179"/>
              <a:gd name="connsiteY0" fmla="*/ 482887 h 482887"/>
              <a:gd name="connsiteX1" fmla="*/ 119662 w 2908179"/>
              <a:gd name="connsiteY1" fmla="*/ 4238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2887 h 482887"/>
              <a:gd name="connsiteX1" fmla="*/ 392592 w 2908179"/>
              <a:gd name="connsiteY1" fmla="*/ 2136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0751 h 480751"/>
              <a:gd name="connsiteX1" fmla="*/ 392592 w 2908179"/>
              <a:gd name="connsiteY1" fmla="*/ 0 h 480751"/>
              <a:gd name="connsiteX2" fmla="*/ 2518314 w 2908179"/>
              <a:gd name="connsiteY2" fmla="*/ 234 h 480751"/>
              <a:gd name="connsiteX3" fmla="*/ 2908179 w 2908179"/>
              <a:gd name="connsiteY3" fmla="*/ 480751 h 480751"/>
              <a:gd name="connsiteX4" fmla="*/ 0 w 2908179"/>
              <a:gd name="connsiteY4" fmla="*/ 480751 h 480751"/>
              <a:gd name="connsiteX0" fmla="*/ 0 w 2786554"/>
              <a:gd name="connsiteY0" fmla="*/ 480751 h 484177"/>
              <a:gd name="connsiteX1" fmla="*/ 392592 w 2786554"/>
              <a:gd name="connsiteY1" fmla="*/ 0 h 484177"/>
              <a:gd name="connsiteX2" fmla="*/ 2518314 w 2786554"/>
              <a:gd name="connsiteY2" fmla="*/ 234 h 484177"/>
              <a:gd name="connsiteX3" fmla="*/ 2786554 w 2786554"/>
              <a:gd name="connsiteY3" fmla="*/ 484177 h 484177"/>
              <a:gd name="connsiteX4" fmla="*/ 0 w 2786554"/>
              <a:gd name="connsiteY4" fmla="*/ 480751 h 484177"/>
              <a:gd name="connsiteX0" fmla="*/ 0 w 2786554"/>
              <a:gd name="connsiteY0" fmla="*/ 487354 h 490780"/>
              <a:gd name="connsiteX1" fmla="*/ 392592 w 2786554"/>
              <a:gd name="connsiteY1" fmla="*/ 6603 h 490780"/>
              <a:gd name="connsiteX2" fmla="*/ 2396785 w 2786554"/>
              <a:gd name="connsiteY2" fmla="*/ 0 h 490780"/>
              <a:gd name="connsiteX3" fmla="*/ 2786554 w 2786554"/>
              <a:gd name="connsiteY3" fmla="*/ 490780 h 490780"/>
              <a:gd name="connsiteX4" fmla="*/ 0 w 2786554"/>
              <a:gd name="connsiteY4" fmla="*/ 487354 h 4907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86554" h="490780">
                <a:moveTo>
                  <a:pt x="0" y="487354"/>
                </a:moveTo>
                <a:lnTo>
                  <a:pt x="392592" y="6603"/>
                </a:lnTo>
                <a:lnTo>
                  <a:pt x="2396785" y="0"/>
                </a:lnTo>
                <a:lnTo>
                  <a:pt x="2786554" y="490780"/>
                </a:lnTo>
                <a:lnTo>
                  <a:pt x="0" y="487354"/>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Tree>
    <p:extLst>
      <p:ext uri="{BB962C8B-B14F-4D97-AF65-F5344CB8AC3E}">
        <p14:creationId xmlns:p14="http://schemas.microsoft.com/office/powerpoint/2010/main" val="171375381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pPr rtl="0"/>
            <a:r>
              <a:rPr lang="ja-JP" altLang="en-US" noProof="0"/>
              <a:t>マスター タイトルの書式設定</a:t>
            </a:r>
          </a:p>
        </p:txBody>
      </p:sp>
      <p:sp>
        <p:nvSpPr>
          <p:cNvPr id="3" name="テキスト プレースホルダー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日付プレースホルダー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latin typeface="Microsoft JhengHei UI" panose="020B0604030504040204" pitchFamily="34" charset="-120"/>
                <a:ea typeface="Microsoft JhengHei UI" panose="020B0604030504040204" pitchFamily="34" charset="-120"/>
              </a:defRPr>
            </a:lvl1pPr>
          </a:lstStyle>
          <a:p>
            <a:fld id="{095CA65D-483D-4367-BBB9-BA79B832A912}" type="datetime1">
              <a:rPr lang="ja-JP" altLang="en-US" noProof="0" smtClean="0"/>
              <a:t>2023/6/12</a:t>
            </a:fld>
            <a:endParaRPr lang="ja-JP" altLang="en-US" noProof="0">
              <a:latin typeface="Microsoft JhengHei UI" panose="020B0604030504040204" pitchFamily="34" charset="-120"/>
              <a:ea typeface="Microsoft JhengHei UI" panose="020B0604030504040204" pitchFamily="34" charset="-120"/>
            </a:endParaRPr>
          </a:p>
        </p:txBody>
      </p:sp>
      <p:sp>
        <p:nvSpPr>
          <p:cNvPr id="5" name="フッター プレースホルダー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latin typeface="Microsoft JhengHei UI" panose="020B0604030504040204" pitchFamily="34" charset="-120"/>
                <a:ea typeface="Microsoft JhengHei UI" panose="020B0604030504040204" pitchFamily="34" charset="-120"/>
              </a:defRPr>
            </a:lvl1pPr>
          </a:lstStyle>
          <a:p>
            <a:endParaRPr lang="ja-JP" altLang="en-US" noProof="0">
              <a:latin typeface="Microsoft JhengHei UI" panose="020B0604030504040204" pitchFamily="34" charset="-120"/>
              <a:ea typeface="Microsoft JhengHei UI" panose="020B0604030504040204" pitchFamily="34" charset="-120"/>
            </a:endParaRPr>
          </a:p>
        </p:txBody>
      </p:sp>
      <p:sp>
        <p:nvSpPr>
          <p:cNvPr id="6" name="スライド番号プレースホルダー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latin typeface="Microsoft JhengHei UI" panose="020B0604030504040204" pitchFamily="34" charset="-120"/>
                <a:ea typeface="Microsoft JhengHei UI" panose="020B0604030504040204" pitchFamily="34" charset="-120"/>
              </a:defRPr>
            </a:lvl1pPr>
          </a:lstStyle>
          <a:p>
            <a:fld id="{A9FCBA5E-A969-C44D-8E38-C70ED41C06B6}" type="slidenum">
              <a:rPr lang="en-US" altLang="ja-JP" noProof="0" smtClean="0"/>
              <a:pPr/>
              <a:t>‹#›</a:t>
            </a:fld>
            <a:endParaRPr lang="ja-JP" altLang="en-US" noProof="0">
              <a:latin typeface="Microsoft JhengHei UI" panose="020B0604030504040204" pitchFamily="34" charset="-120"/>
              <a:ea typeface="Microsoft JhengHei UI" panose="020B0604030504040204" pitchFamily="34" charset="-120"/>
            </a:endParaRPr>
          </a:p>
        </p:txBody>
      </p:sp>
    </p:spTree>
    <p:extLst>
      <p:ext uri="{BB962C8B-B14F-4D97-AF65-F5344CB8AC3E}">
        <p14:creationId xmlns:p14="http://schemas.microsoft.com/office/powerpoint/2010/main" val="3446068852"/>
      </p:ext>
    </p:extLst>
  </p:cSld>
  <p:clrMap bg1="lt1" tx1="dk1" bg2="lt2" tx2="dk2" accent1="accent1" accent2="accent2" accent3="accent3" accent4="accent4" accent5="accent5" accent6="accent6" hlink="hlink" folHlink="folHlink"/>
  <p:sldLayoutIdLst>
    <p:sldLayoutId id="2147483661" r:id="rId1"/>
  </p:sldLayoutIdLst>
  <p:hf sldNum="0" hdr="0" ftr="0" dt="0"/>
  <p:txStyles>
    <p:titleStyle>
      <a:lvl1pPr algn="l" defTabSz="1005840" rtl="0" eaLnBrk="1" latinLnBrk="0" hangingPunct="1">
        <a:lnSpc>
          <a:spcPct val="90000"/>
        </a:lnSpc>
        <a:spcBef>
          <a:spcPct val="0"/>
        </a:spcBef>
        <a:buNone/>
        <a:defRPr kumimoji="1" sz="4840" kern="1200">
          <a:solidFill>
            <a:schemeClr val="tx1"/>
          </a:solidFill>
          <a:latin typeface="Microsoft JhengHei UI" panose="020B0604030504040204" pitchFamily="34" charset="-120"/>
          <a:ea typeface="Microsoft JhengHei UI" panose="020B0604030504040204" pitchFamily="34" charset="-120"/>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kumimoji="1" sz="3080" kern="1200">
          <a:solidFill>
            <a:schemeClr val="tx1"/>
          </a:solidFill>
          <a:latin typeface="Microsoft JhengHei UI" panose="020B0604030504040204" pitchFamily="34" charset="-120"/>
          <a:ea typeface="Microsoft JhengHei UI" panose="020B0604030504040204" pitchFamily="34" charset="-120"/>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kumimoji="1" sz="2640" kern="1200">
          <a:solidFill>
            <a:schemeClr val="tx1"/>
          </a:solidFill>
          <a:latin typeface="Microsoft JhengHei UI" panose="020B0604030504040204" pitchFamily="34" charset="-120"/>
          <a:ea typeface="Microsoft JhengHei UI" panose="020B0604030504040204" pitchFamily="34" charset="-120"/>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kumimoji="1" sz="2200" kern="1200">
          <a:solidFill>
            <a:schemeClr val="tx1"/>
          </a:solidFill>
          <a:latin typeface="Microsoft JhengHei UI" panose="020B0604030504040204" pitchFamily="34" charset="-120"/>
          <a:ea typeface="Microsoft JhengHei UI" panose="020B0604030504040204" pitchFamily="34" charset="-120"/>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icrosoft JhengHei UI" panose="020B0604030504040204" pitchFamily="34" charset="-120"/>
          <a:ea typeface="Microsoft JhengHei UI" panose="020B0604030504040204" pitchFamily="34" charset="-120"/>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icrosoft JhengHei UI" panose="020B0604030504040204" pitchFamily="34" charset="-120"/>
          <a:ea typeface="Microsoft JhengHei UI" panose="020B0604030504040204" pitchFamily="34" charset="-120"/>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9pPr>
    </p:bodyStyle>
    <p:otherStyle>
      <a:defPPr>
        <a:defRPr lang="en-US"/>
      </a:defPPr>
      <a:lvl1pPr marL="0" algn="l" defTabSz="1005840" rtl="0" eaLnBrk="1" latinLnBrk="0" hangingPunct="1">
        <a:defRPr kumimoji="1" sz="1980" kern="1200">
          <a:solidFill>
            <a:schemeClr val="tx1"/>
          </a:solidFill>
          <a:latin typeface="+mn-lt"/>
          <a:ea typeface="+mn-ea"/>
          <a:cs typeface="+mn-cs"/>
        </a:defRPr>
      </a:lvl1pPr>
      <a:lvl2pPr marL="502920" algn="l" defTabSz="1005840" rtl="0" eaLnBrk="1" latinLnBrk="0" hangingPunct="1">
        <a:defRPr kumimoji="1" sz="1980" kern="1200">
          <a:solidFill>
            <a:schemeClr val="tx1"/>
          </a:solidFill>
          <a:latin typeface="+mn-lt"/>
          <a:ea typeface="+mn-ea"/>
          <a:cs typeface="+mn-cs"/>
        </a:defRPr>
      </a:lvl2pPr>
      <a:lvl3pPr marL="1005840" algn="l" defTabSz="1005840" rtl="0" eaLnBrk="1" latinLnBrk="0" hangingPunct="1">
        <a:defRPr kumimoji="1" sz="1980" kern="1200">
          <a:solidFill>
            <a:schemeClr val="tx1"/>
          </a:solidFill>
          <a:latin typeface="+mn-lt"/>
          <a:ea typeface="+mn-ea"/>
          <a:cs typeface="+mn-cs"/>
        </a:defRPr>
      </a:lvl3pPr>
      <a:lvl4pPr marL="1508760" algn="l" defTabSz="1005840" rtl="0" eaLnBrk="1" latinLnBrk="0" hangingPunct="1">
        <a:defRPr kumimoji="1" sz="1980" kern="1200">
          <a:solidFill>
            <a:schemeClr val="tx1"/>
          </a:solidFill>
          <a:latin typeface="+mn-lt"/>
          <a:ea typeface="+mn-ea"/>
          <a:cs typeface="+mn-cs"/>
        </a:defRPr>
      </a:lvl4pPr>
      <a:lvl5pPr marL="2011680" algn="l" defTabSz="1005840" rtl="0" eaLnBrk="1" latinLnBrk="0" hangingPunct="1">
        <a:defRPr kumimoji="1" sz="1980" kern="1200">
          <a:solidFill>
            <a:schemeClr val="tx1"/>
          </a:solidFill>
          <a:latin typeface="+mn-lt"/>
          <a:ea typeface="+mn-ea"/>
          <a:cs typeface="+mn-cs"/>
        </a:defRPr>
      </a:lvl5pPr>
      <a:lvl6pPr marL="2514600" algn="l" defTabSz="1005840" rtl="0" eaLnBrk="1" latinLnBrk="0" hangingPunct="1">
        <a:defRPr kumimoji="1" sz="1980" kern="1200">
          <a:solidFill>
            <a:schemeClr val="tx1"/>
          </a:solidFill>
          <a:latin typeface="+mn-lt"/>
          <a:ea typeface="+mn-ea"/>
          <a:cs typeface="+mn-cs"/>
        </a:defRPr>
      </a:lvl6pPr>
      <a:lvl7pPr marL="3017520" algn="l" defTabSz="1005840" rtl="0" eaLnBrk="1" latinLnBrk="0" hangingPunct="1">
        <a:defRPr kumimoji="1" sz="1980" kern="1200">
          <a:solidFill>
            <a:schemeClr val="tx1"/>
          </a:solidFill>
          <a:latin typeface="+mn-lt"/>
          <a:ea typeface="+mn-ea"/>
          <a:cs typeface="+mn-cs"/>
        </a:defRPr>
      </a:lvl7pPr>
      <a:lvl8pPr marL="3520440" algn="l" defTabSz="1005840" rtl="0" eaLnBrk="1" latinLnBrk="0" hangingPunct="1">
        <a:defRPr kumimoji="1" sz="1980" kern="1200">
          <a:solidFill>
            <a:schemeClr val="tx1"/>
          </a:solidFill>
          <a:latin typeface="+mn-lt"/>
          <a:ea typeface="+mn-ea"/>
          <a:cs typeface="+mn-cs"/>
        </a:defRPr>
      </a:lvl8pPr>
      <a:lvl9pPr marL="4023360" algn="l" defTabSz="1005840" rtl="0" eaLnBrk="1" latinLnBrk="0" hangingPunct="1">
        <a:defRPr kumimoji="1"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図プレースホルダー 20" descr="星">
            <a:extLst>
              <a:ext uri="{FF2B5EF4-FFF2-40B4-BE49-F238E27FC236}">
                <a16:creationId xmlns:a16="http://schemas.microsoft.com/office/drawing/2014/main" id="{488F7851-88BD-4834-ADA8-7F5EC0EEA493}"/>
              </a:ext>
            </a:extLst>
          </p:cNvPr>
          <p:cNvPicPr>
            <a:picLocks noGrp="1" noChangeAspect="1"/>
          </p:cNvPicPr>
          <p:nvPr>
            <p:ph type="pic" sz="quarter" idx="16"/>
          </p:nvPr>
        </p:nvPicPr>
        <p:blipFill rotWithShape="1">
          <a:blip r:embed="rId3"/>
          <a:srcRect l="383" r="383"/>
          <a:stretch/>
        </p:blipFill>
        <p:spPr>
          <a:xfrm>
            <a:off x="4471416" y="1115555"/>
            <a:ext cx="1115568" cy="411480"/>
          </a:xfrm>
        </p:spPr>
      </p:pic>
      <p:sp>
        <p:nvSpPr>
          <p:cNvPr id="6" name="Christian Lacombe">
            <a:extLst>
              <a:ext uri="{FF2B5EF4-FFF2-40B4-BE49-F238E27FC236}">
                <a16:creationId xmlns:a16="http://schemas.microsoft.com/office/drawing/2014/main" id="{7E42DC84-5D9D-BB48-BDD8-C8418027C254}"/>
              </a:ext>
            </a:extLst>
          </p:cNvPr>
          <p:cNvSpPr>
            <a:spLocks noGrp="1"/>
          </p:cNvSpPr>
          <p:nvPr>
            <p:ph type="body" sz="quarter" idx="11"/>
          </p:nvPr>
        </p:nvSpPr>
        <p:spPr>
          <a:xfrm>
            <a:off x="692150" y="2428944"/>
            <a:ext cx="8674100" cy="3094351"/>
          </a:xfrm>
        </p:spPr>
        <p:txBody>
          <a:bodyPr rtlCol="0">
            <a:normAutofit/>
          </a:bodyPr>
          <a:lstStyle/>
          <a:p>
            <a:pPr rtl="0"/>
            <a:r>
              <a:rPr lang="ja-JP" altLang="en-US" sz="1800" dirty="0">
                <a:latin typeface="Microsoft JhengHei UI" panose="020B0604030504040204" pitchFamily="34" charset="-120"/>
                <a:ea typeface="Microsoft JhengHei UI" panose="020B0604030504040204" pitchFamily="34" charset="-120"/>
              </a:rPr>
              <a:t>株式会社笏本縫製さんの</a:t>
            </a:r>
            <a:r>
              <a:rPr lang="en-US" altLang="ja-JP" sz="1800" dirty="0">
                <a:latin typeface="Microsoft JhengHei UI" panose="020B0604030504040204" pitchFamily="34" charset="-120"/>
                <a:ea typeface="Microsoft JhengHei UI" panose="020B0604030504040204" pitchFamily="34" charset="-120"/>
              </a:rPr>
              <a:t>SHAKUNONE</a:t>
            </a:r>
            <a:r>
              <a:rPr lang="ja-JP" altLang="en-US" sz="1800" dirty="0">
                <a:latin typeface="Microsoft JhengHei UI" panose="020B0604030504040204" pitchFamily="34" charset="-120"/>
                <a:ea typeface="Microsoft JhengHei UI" panose="020B0604030504040204" pitchFamily="34" charset="-120"/>
              </a:rPr>
              <a:t>のネクタイを購入させて頂きました</a:t>
            </a:r>
            <a:r>
              <a:rPr lang="en-US" altLang="ja-JP" sz="1800" dirty="0">
                <a:latin typeface="Microsoft JhengHei UI" panose="020B0604030504040204" pitchFamily="34" charset="-120"/>
                <a:ea typeface="Microsoft JhengHei UI" panose="020B0604030504040204" pitchFamily="34" charset="-120"/>
              </a:rPr>
              <a:t>｡</a:t>
            </a:r>
          </a:p>
          <a:p>
            <a:pPr rtl="0"/>
            <a:r>
              <a:rPr lang="ja-JP" altLang="en-US" sz="1800" dirty="0">
                <a:latin typeface="Microsoft JhengHei UI" panose="020B0604030504040204" pitchFamily="34" charset="-120"/>
                <a:ea typeface="Microsoft JhengHei UI" panose="020B0604030504040204" pitchFamily="34" charset="-120"/>
              </a:rPr>
              <a:t>今回はお世話になっている社長さんの誕生日プレゼントとして用意して頂きました</a:t>
            </a:r>
            <a:r>
              <a:rPr lang="en-US" altLang="ja-JP" sz="1800" dirty="0">
                <a:latin typeface="Microsoft JhengHei UI" panose="020B0604030504040204" pitchFamily="34" charset="-120"/>
                <a:ea typeface="Microsoft JhengHei UI" panose="020B0604030504040204" pitchFamily="34" charset="-120"/>
              </a:rPr>
              <a:t>｡SHAKUNONE</a:t>
            </a:r>
            <a:r>
              <a:rPr lang="ja-JP" altLang="en-US" sz="1800" dirty="0">
                <a:latin typeface="Microsoft JhengHei UI" panose="020B0604030504040204" pitchFamily="34" charset="-120"/>
                <a:ea typeface="Microsoft JhengHei UI" panose="020B0604030504040204" pitchFamily="34" charset="-120"/>
              </a:rPr>
              <a:t>のネクタイは僕も以前購入させて頂きましたがネクタイの素材がしっかりしていてデザインも種類豊富で気に入っています</a:t>
            </a:r>
            <a:r>
              <a:rPr lang="en-US" altLang="ja-JP" sz="1800" dirty="0">
                <a:latin typeface="Microsoft JhengHei UI" panose="020B0604030504040204" pitchFamily="34" charset="-120"/>
                <a:ea typeface="Microsoft JhengHei UI" panose="020B0604030504040204" pitchFamily="34" charset="-120"/>
              </a:rPr>
              <a:t>｡</a:t>
            </a:r>
            <a:r>
              <a:rPr lang="ja-JP" altLang="en-US" sz="1800" dirty="0">
                <a:latin typeface="Microsoft JhengHei UI" panose="020B0604030504040204" pitchFamily="34" charset="-120"/>
                <a:ea typeface="Microsoft JhengHei UI" panose="020B0604030504040204" pitchFamily="34" charset="-120"/>
              </a:rPr>
              <a:t>お世話になっている社長にも</a:t>
            </a:r>
            <a:r>
              <a:rPr lang="en-US" altLang="ja-JP" sz="1800" dirty="0">
                <a:latin typeface="Microsoft JhengHei UI" panose="020B0604030504040204" pitchFamily="34" charset="-120"/>
                <a:ea typeface="Microsoft JhengHei UI" panose="020B0604030504040204" pitchFamily="34" charset="-120"/>
              </a:rPr>
              <a:t>SHAKUNONE</a:t>
            </a:r>
            <a:r>
              <a:rPr lang="ja-JP" altLang="en-US" sz="1800" dirty="0">
                <a:latin typeface="Microsoft JhengHei UI" panose="020B0604030504040204" pitchFamily="34" charset="-120"/>
                <a:ea typeface="Microsoft JhengHei UI" panose="020B0604030504040204" pitchFamily="34" charset="-120"/>
              </a:rPr>
              <a:t>のネクタイの良さを実感してもらいたいと思いました</a:t>
            </a:r>
            <a:r>
              <a:rPr lang="en-US" altLang="ja-JP" sz="1800" dirty="0">
                <a:latin typeface="Microsoft JhengHei UI" panose="020B0604030504040204" pitchFamily="34" charset="-120"/>
                <a:ea typeface="Microsoft JhengHei UI" panose="020B0604030504040204" pitchFamily="34" charset="-120"/>
              </a:rPr>
              <a:t>｡</a:t>
            </a:r>
          </a:p>
          <a:p>
            <a:pPr rtl="0"/>
            <a:r>
              <a:rPr lang="ja-JP" altLang="en-US" sz="1800" dirty="0">
                <a:latin typeface="Microsoft JhengHei UI" panose="020B0604030504040204" pitchFamily="34" charset="-120"/>
                <a:ea typeface="Microsoft JhengHei UI" panose="020B0604030504040204" pitchFamily="34" charset="-120"/>
              </a:rPr>
              <a:t>プレゼントをお渡しして</a:t>
            </a:r>
            <a:r>
              <a:rPr lang="en-US" altLang="ja-JP" sz="1800" dirty="0">
                <a:latin typeface="Microsoft JhengHei UI" panose="020B0604030504040204" pitchFamily="34" charset="-120"/>
                <a:ea typeface="Microsoft JhengHei UI" panose="020B0604030504040204" pitchFamily="34" charset="-120"/>
              </a:rPr>
              <a:t>､</a:t>
            </a:r>
            <a:r>
              <a:rPr lang="ja-JP" altLang="en-US" sz="1800" dirty="0">
                <a:latin typeface="Microsoft JhengHei UI" panose="020B0604030504040204" pitchFamily="34" charset="-120"/>
                <a:ea typeface="Microsoft JhengHei UI" panose="020B0604030504040204" pitchFamily="34" charset="-120"/>
              </a:rPr>
              <a:t>すぐにメールで着用した写真が送られてきて素敵なネクタイをありがとう！と嬉しいお言葉を頂戴しました</a:t>
            </a:r>
            <a:r>
              <a:rPr lang="en-US" altLang="ja-JP" sz="1800" dirty="0">
                <a:latin typeface="Microsoft JhengHei UI" panose="020B0604030504040204" pitchFamily="34" charset="-120"/>
                <a:ea typeface="Microsoft JhengHei UI" panose="020B0604030504040204" pitchFamily="34" charset="-120"/>
              </a:rPr>
              <a:t>｡</a:t>
            </a:r>
          </a:p>
          <a:p>
            <a:pPr rtl="0"/>
            <a:r>
              <a:rPr lang="ja-JP" altLang="en-US" sz="1800" dirty="0">
                <a:latin typeface="Microsoft JhengHei UI" panose="020B0604030504040204" pitchFamily="34" charset="-120"/>
                <a:ea typeface="Microsoft JhengHei UI" panose="020B0604030504040204" pitchFamily="34" charset="-120"/>
              </a:rPr>
              <a:t>ネクタイをしている人がより格好良く見れるように選んで頂いた</a:t>
            </a:r>
            <a:endParaRPr lang="en-US" altLang="ja-JP" sz="1800" dirty="0">
              <a:latin typeface="Microsoft JhengHei UI" panose="020B0604030504040204" pitchFamily="34" charset="-120"/>
              <a:ea typeface="Microsoft JhengHei UI" panose="020B0604030504040204" pitchFamily="34" charset="-120"/>
            </a:endParaRPr>
          </a:p>
          <a:p>
            <a:pPr rtl="0"/>
            <a:r>
              <a:rPr lang="ja-JP" altLang="en-US" sz="1800" dirty="0">
                <a:latin typeface="Microsoft JhengHei UI" panose="020B0604030504040204" pitchFamily="34" charset="-120"/>
                <a:ea typeface="Microsoft JhengHei UI" panose="020B0604030504040204" pitchFamily="34" charset="-120"/>
              </a:rPr>
              <a:t>中村さんを推薦致します</a:t>
            </a:r>
            <a:r>
              <a:rPr lang="en-US" altLang="ja-JP" sz="1800" dirty="0">
                <a:latin typeface="Microsoft JhengHei UI" panose="020B0604030504040204" pitchFamily="34" charset="-120"/>
                <a:ea typeface="Microsoft JhengHei UI" panose="020B0604030504040204" pitchFamily="34" charset="-120"/>
              </a:rPr>
              <a:t>｡</a:t>
            </a:r>
          </a:p>
        </p:txBody>
      </p:sp>
      <p:sp>
        <p:nvSpPr>
          <p:cNvPr id="3" name="タイトル 2">
            <a:extLst>
              <a:ext uri="{FF2B5EF4-FFF2-40B4-BE49-F238E27FC236}">
                <a16:creationId xmlns:a16="http://schemas.microsoft.com/office/drawing/2014/main" id="{FAB92992-E834-FBF5-4E4D-EF80BEE18389}"/>
              </a:ext>
            </a:extLst>
          </p:cNvPr>
          <p:cNvSpPr>
            <a:spLocks noGrp="1"/>
          </p:cNvSpPr>
          <p:nvPr>
            <p:ph type="title"/>
          </p:nvPr>
        </p:nvSpPr>
        <p:spPr/>
        <p:txBody>
          <a:bodyPr>
            <a:normAutofit/>
          </a:bodyPr>
          <a:lstStyle/>
          <a:p>
            <a:r>
              <a:rPr lang="ja-JP" altLang="en-US" sz="3600" dirty="0"/>
              <a:t>株式会社笏本縫製　中村啓吾様</a:t>
            </a:r>
          </a:p>
        </p:txBody>
      </p:sp>
      <p:sp>
        <p:nvSpPr>
          <p:cNvPr id="13" name="正方形/長方形 12">
            <a:extLst>
              <a:ext uri="{FF2B5EF4-FFF2-40B4-BE49-F238E27FC236}">
                <a16:creationId xmlns:a16="http://schemas.microsoft.com/office/drawing/2014/main" id="{95B0E6E5-0F26-8179-042B-3261CA896E1A}"/>
              </a:ext>
            </a:extLst>
          </p:cNvPr>
          <p:cNvSpPr/>
          <p:nvPr/>
        </p:nvSpPr>
        <p:spPr>
          <a:xfrm>
            <a:off x="1809750" y="5610224"/>
            <a:ext cx="2552700" cy="638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rgbClr val="443937"/>
                </a:solidFill>
              </a:rPr>
              <a:t>令和５年</a:t>
            </a:r>
            <a:r>
              <a:rPr kumimoji="1" lang="en-US" altLang="ja-JP" b="1" dirty="0">
                <a:solidFill>
                  <a:srgbClr val="443937"/>
                </a:solidFill>
              </a:rPr>
              <a:t>6</a:t>
            </a:r>
            <a:r>
              <a:rPr kumimoji="1" lang="ja-JP" altLang="en-US" b="1" dirty="0">
                <a:solidFill>
                  <a:srgbClr val="443937"/>
                </a:solidFill>
              </a:rPr>
              <a:t>月１２日</a:t>
            </a:r>
            <a:endParaRPr kumimoji="1" lang="en-US" altLang="ja-JP" b="1" dirty="0">
              <a:solidFill>
                <a:srgbClr val="443937"/>
              </a:solidFill>
            </a:endParaRPr>
          </a:p>
          <a:p>
            <a:pPr algn="ctr"/>
            <a:endParaRPr kumimoji="1" lang="ja-JP" altLang="en-US" dirty="0">
              <a:solidFill>
                <a:srgbClr val="443937"/>
              </a:solidFill>
            </a:endParaRPr>
          </a:p>
        </p:txBody>
      </p:sp>
      <p:sp>
        <p:nvSpPr>
          <p:cNvPr id="15" name="テキスト プレースホルダー 14">
            <a:extLst>
              <a:ext uri="{FF2B5EF4-FFF2-40B4-BE49-F238E27FC236}">
                <a16:creationId xmlns:a16="http://schemas.microsoft.com/office/drawing/2014/main" id="{1438244E-CEE0-4BFD-ECFD-F917778CD2FC}"/>
              </a:ext>
            </a:extLst>
          </p:cNvPr>
          <p:cNvSpPr>
            <a:spLocks noGrp="1"/>
          </p:cNvSpPr>
          <p:nvPr>
            <p:ph type="body" sz="quarter" idx="15"/>
          </p:nvPr>
        </p:nvSpPr>
        <p:spPr/>
        <p:txBody>
          <a:bodyPr/>
          <a:lstStyle/>
          <a:p>
            <a:r>
              <a:rPr lang="ja-JP" altLang="en-US" b="1" dirty="0"/>
              <a:t>株式会社協心工業　関本憲生</a:t>
            </a:r>
          </a:p>
        </p:txBody>
      </p:sp>
    </p:spTree>
    <p:extLst>
      <p:ext uri="{BB962C8B-B14F-4D97-AF65-F5344CB8AC3E}">
        <p14:creationId xmlns:p14="http://schemas.microsoft.com/office/powerpoint/2010/main" val="3071092680"/>
      </p:ext>
    </p:extLst>
  </p:cSld>
  <p:clrMapOvr>
    <a:masterClrMapping/>
  </p:clrMapOvr>
</p:sld>
</file>

<file path=ppt/theme/theme1.xml><?xml version="1.0" encoding="utf-8"?>
<a:theme xmlns:a="http://schemas.openxmlformats.org/drawingml/2006/main" name="Office テーマ">
  <a:themeElements>
    <a:clrScheme name="Certificate of Scholarship">
      <a:dk1>
        <a:srgbClr val="000000"/>
      </a:dk1>
      <a:lt1>
        <a:srgbClr val="FFFFFF"/>
      </a:lt1>
      <a:dk2>
        <a:srgbClr val="696464"/>
      </a:dk2>
      <a:lt2>
        <a:srgbClr val="C3B8B4"/>
      </a:lt2>
      <a:accent1>
        <a:srgbClr val="E55956"/>
      </a:accent1>
      <a:accent2>
        <a:srgbClr val="B14647"/>
      </a:accent2>
      <a:accent3>
        <a:srgbClr val="3E3432"/>
      </a:accent3>
      <a:accent4>
        <a:srgbClr val="FB625F"/>
      </a:accent4>
      <a:accent5>
        <a:srgbClr val="168485"/>
      </a:accent5>
      <a:accent6>
        <a:srgbClr val="006588"/>
      </a:accent6>
      <a:hlink>
        <a:srgbClr val="CC9900"/>
      </a:hlink>
      <a:folHlink>
        <a:srgbClr val="96A9A9"/>
      </a:folHlink>
    </a:clrScheme>
    <a:fontScheme name="Custom 6">
      <a:majorFont>
        <a:latin typeface="Gill Sans MT"/>
        <a:ea typeface=""/>
        <a:cs typeface=""/>
      </a:majorFont>
      <a:minorFont>
        <a:latin typeface="Georgia"/>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52263583_TF02895265_Win32" id="{56B1CFE8-F625-47DD-B837-2FA37034B448}" vid="{30353D62-E4F1-4144-A0A1-1060B0B5D2C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TaxCatchAll xmlns="230e9df3-be65-4c73-a93b-d1236ebd677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8" ma:contentTypeDescription="Create a new document." ma:contentTypeScope="" ma:versionID="27a416adda3cf0f491a4f548a2367a54">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2ef98d826045059a9b3c156985e150db"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AE7E590-2B19-426F-B030-B3BE65C3E734}">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3D48541D-4E0C-47F7-8FE9-80A7836D9D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296F365-A8FB-4771-B5A5-049B27B9804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成績証書</Template>
  <TotalTime>19</TotalTime>
  <Words>146</Words>
  <Application>Microsoft Office PowerPoint</Application>
  <PresentationFormat>ユーザー設定</PresentationFormat>
  <Paragraphs>9</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Microsoft JhengHei UI</vt:lpstr>
      <vt:lpstr>Arial</vt:lpstr>
      <vt:lpstr>Century Gothic</vt:lpstr>
      <vt:lpstr>Georgia</vt:lpstr>
      <vt:lpstr>Office テーマ</vt:lpstr>
      <vt:lpstr>株式会社笏本縫製　中村啓吾様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株式会社笏本縫製　中村啓吾様</dc:title>
  <dc:creator>n sekimoto</dc:creator>
  <cp:lastModifiedBy>n sekimoto</cp:lastModifiedBy>
  <cp:revision>1</cp:revision>
  <dcterms:created xsi:type="dcterms:W3CDTF">2023-06-11T22:51:15Z</dcterms:created>
  <dcterms:modified xsi:type="dcterms:W3CDTF">2023-06-11T23:12:54Z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