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e678a9c2ec8c6527" providerId="LiveId" clId="{08B5BC42-3B66-4350-AC19-9DEAAC9BC895}"/>
    <pc:docChg chg="undo custSel modSld">
      <pc:chgData name="" userId="e678a9c2ec8c6527" providerId="LiveId" clId="{08B5BC42-3B66-4350-AC19-9DEAAC9BC895}" dt="2023-06-12T05:56:44.897" v="1757" actId="20577"/>
      <pc:docMkLst>
        <pc:docMk/>
      </pc:docMkLst>
      <pc:sldChg chg="modSp">
        <pc:chgData name="" userId="e678a9c2ec8c6527" providerId="LiveId" clId="{08B5BC42-3B66-4350-AC19-9DEAAC9BC895}" dt="2023-06-12T05:56:44.897" v="1757" actId="20577"/>
        <pc:sldMkLst>
          <pc:docMk/>
          <pc:sldMk cId="1082471322" sldId="26999"/>
        </pc:sldMkLst>
        <pc:spChg chg="mod">
          <ac:chgData name="" userId="e678a9c2ec8c6527" providerId="LiveId" clId="{08B5BC42-3B66-4350-AC19-9DEAAC9BC895}" dt="2023-06-12T05:56:44.897" v="1757" actId="20577"/>
          <ac:spMkLst>
            <pc:docMk/>
            <pc:sldMk cId="1082471322" sldId="26999"/>
            <ac:spMk id="12" creationId="{A635BF24-9AB8-2F29-8A8B-D3961382EB79}"/>
          </ac:spMkLst>
        </pc:spChg>
        <pc:spChg chg="mod">
          <ac:chgData name="" userId="e678a9c2ec8c6527" providerId="LiveId" clId="{08B5BC42-3B66-4350-AC19-9DEAAC9BC895}" dt="2023-06-12T05:55:26.218" v="1721" actId="20577"/>
          <ac:spMkLst>
            <pc:docMk/>
            <pc:sldMk cId="1082471322" sldId="26999"/>
            <ac:spMk id="14" creationId="{34C4E771-17B3-0B64-DA0F-F772314ACC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997D377-A95F-4296-B2DE-A52754519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4407580" y="5307431"/>
            <a:ext cx="74214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6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12</a:t>
            </a:r>
            <a:r>
              <a:rPr lang="ja-JP" altLang="en-US" sz="2000" b="1" dirty="0"/>
              <a:t>日　</a:t>
            </a:r>
            <a:endParaRPr lang="en-US" altLang="ja-JP" sz="2000" b="1" dirty="0"/>
          </a:p>
          <a:p>
            <a:pPr algn="r"/>
            <a:r>
              <a:rPr lang="en-US" altLang="ja-JP" sz="2000" b="1" dirty="0" err="1"/>
              <a:t>makidai</a:t>
            </a:r>
            <a:r>
              <a:rPr lang="ja-JP" altLang="en-US" sz="2000" b="1" dirty="0"/>
              <a:t>合同会社　牧田江莉佳</a:t>
            </a:r>
            <a:endParaRPr lang="en-US" altLang="ja-JP" sz="2000" b="1" dirty="0"/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7804" y="812897"/>
            <a:ext cx="10700693" cy="438952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ja-JP" altLang="en-US" sz="2400" b="1" dirty="0"/>
              <a:t>　　　　　　　　　</a:t>
            </a:r>
            <a:r>
              <a:rPr lang="ja-JP" altLang="en-US" b="1" dirty="0"/>
              <a:t>有限会社いさみや</a:t>
            </a:r>
            <a:r>
              <a:rPr lang="ja-JP" altLang="en-US" sz="2400" b="1" dirty="0"/>
              <a:t>　</a:t>
            </a:r>
            <a:r>
              <a:rPr lang="ja-JP" altLang="en-US" b="1" dirty="0"/>
              <a:t>畠山　憲之</a:t>
            </a:r>
            <a:r>
              <a:rPr lang="ja-JP" altLang="en-US" sz="2800" b="1" dirty="0"/>
              <a:t>　様</a:t>
            </a:r>
            <a:endParaRPr lang="en-US" altLang="ja-JP" sz="1800" b="1" dirty="0"/>
          </a:p>
          <a:p>
            <a:pPr algn="just"/>
            <a:endParaRPr lang="en-US" altLang="ja-JP" sz="1800" b="1" dirty="0"/>
          </a:p>
          <a:p>
            <a:pPr algn="just"/>
            <a:r>
              <a:rPr lang="ja-JP" altLang="en-US" sz="2000" b="1" dirty="0"/>
              <a:t>私は、気仙沼和スイーツ全国販売　畠山　憲之さんを推薦いたします。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先日気仙沼を訪れた際に、いさみや</a:t>
            </a:r>
            <a:r>
              <a:rPr lang="ja-JP" altLang="en-US" sz="2000" b="1" dirty="0" err="1"/>
              <a:t>さん</a:t>
            </a:r>
            <a:r>
              <a:rPr lang="ja-JP" altLang="en-US" sz="2000" b="1" dirty="0"/>
              <a:t>で「塩あんプリン」を購入いたしました。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瓶に入ったかわいい見た目で、ワクワクしながらふたを開けました。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プリンを一口食べると、トロトロ濃厚で甘くておいしい♡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それだけでも十分満足なクオリティでしたが、塩</a:t>
            </a:r>
            <a:r>
              <a:rPr lang="ja-JP" altLang="en-US" sz="2000" b="1" dirty="0" err="1"/>
              <a:t>あんと</a:t>
            </a:r>
            <a:r>
              <a:rPr lang="ja-JP" altLang="en-US" sz="2000" b="1" dirty="0"/>
              <a:t>一緒に食べると、塩味も加わって</a:t>
            </a:r>
            <a:endParaRPr lang="en-US" altLang="ja-JP" sz="2000" b="1" dirty="0"/>
          </a:p>
          <a:p>
            <a:pPr algn="just"/>
            <a:r>
              <a:rPr lang="ja-JP" altLang="en-US" sz="2000" b="1" dirty="0" err="1"/>
              <a:t>甘じょっぱい</a:t>
            </a:r>
            <a:r>
              <a:rPr lang="ja-JP" altLang="en-US" sz="2000" b="1" dirty="0"/>
              <a:t>味が最高でした！！これは癖になる味です♪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子供と半分ずつ食べるつもりが、「うまい！！」と言って</a:t>
            </a:r>
            <a:r>
              <a:rPr lang="en-US" altLang="ja-JP" sz="2000" b="1" dirty="0"/>
              <a:t>1</a:t>
            </a:r>
            <a:r>
              <a:rPr lang="ja-JP" altLang="en-US" sz="2000" b="1" dirty="0"/>
              <a:t>つ丸々食べられてしまいました</a:t>
            </a:r>
            <a:r>
              <a:rPr lang="ja-JP" altLang="en-US" sz="2000" b="1" dirty="0" err="1"/>
              <a:t>。。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他では食べたことがない味で、</a:t>
            </a:r>
            <a:r>
              <a:rPr lang="en-US" altLang="ja-JP" sz="2000" b="1" dirty="0"/>
              <a:t>1</a:t>
            </a:r>
            <a:r>
              <a:rPr lang="ja-JP" altLang="en-US" sz="2000" b="1" dirty="0"/>
              <a:t>セット</a:t>
            </a:r>
            <a:r>
              <a:rPr lang="en-US" altLang="ja-JP" sz="2000" b="1" dirty="0"/>
              <a:t>6</a:t>
            </a:r>
            <a:r>
              <a:rPr lang="ja-JP" altLang="en-US" sz="2000" b="1" dirty="0"/>
              <a:t>個すべてがあっという間になくなりました。</a:t>
            </a:r>
            <a:endParaRPr lang="en-US" altLang="ja-JP" sz="2000" b="1" dirty="0"/>
          </a:p>
          <a:p>
            <a:pPr algn="just"/>
            <a:endParaRPr lang="en-US" altLang="ja-JP" sz="2000" b="1" dirty="0"/>
          </a:p>
          <a:p>
            <a:pPr algn="just"/>
            <a:r>
              <a:rPr lang="ja-JP" altLang="en-US" sz="2000" b="1" dirty="0"/>
              <a:t>家族みんなでいさみや</a:t>
            </a:r>
            <a:r>
              <a:rPr lang="ja-JP" altLang="en-US" sz="2000" b="1" dirty="0" err="1"/>
              <a:t>さんの</a:t>
            </a:r>
            <a:r>
              <a:rPr lang="ja-JP" altLang="en-US" sz="2000" b="1" dirty="0"/>
              <a:t>和スイーツを楽しむことができました！またリピートさせていただきます。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私は有限会社いさみやの畠山憲之さんを推薦いたします。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204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user</cp:lastModifiedBy>
  <cp:revision>20</cp:revision>
  <dcterms:created xsi:type="dcterms:W3CDTF">2022-07-19T00:07:35Z</dcterms:created>
  <dcterms:modified xsi:type="dcterms:W3CDTF">2023-06-12T05:57:10Z</dcterms:modified>
</cp:coreProperties>
</file>