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dirty="0" smtClean="0"/>
              <a:t>マスタ タイトルの書式設定</a:t>
            </a:r>
            <a:endParaRPr kumimoji="1" lang="ja-JP" altLang="en-US" dirty="0"/>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dirty="0" smtClean="0"/>
              <a:t>マスタ サブタイトルの書式設定</a:t>
            </a:r>
            <a:endParaRPr kumimoji="1" lang="ja-JP" altLang="en-US" dirty="0"/>
          </a:p>
        </p:txBody>
      </p:sp>
      <p:sp>
        <p:nvSpPr>
          <p:cNvPr id="4" name="日付プレースホルダー 3"/>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ー 1"/>
          <p:cNvSpPr>
            <a:spLocks noGrp="1"/>
          </p:cNvSpPr>
          <p:nvPr>
            <p:ph/>
          </p:nvPr>
        </p:nvSpPr>
        <p:spPr>
          <a:xfrm>
            <a:off x="838200" y="365125"/>
            <a:ext cx="10515600" cy="5811838"/>
          </a:xfrm>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3" name="日付プレースホルダー 2"/>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マスタ タイトルの書式設定</a:t>
            </a:r>
            <a:endParaRPr kumimoji="1" lang="ja-JP" altLang="en-US" dirty="0"/>
          </a:p>
        </p:txBody>
      </p:sp>
      <p:sp>
        <p:nvSpPr>
          <p:cNvPr id="3" name="コンテンツ プレースホルダー 2"/>
          <p:cNvSpPr>
            <a:spLocks noGrp="1"/>
          </p:cNvSpPr>
          <p:nvPr>
            <p:ph idx="1"/>
          </p:nvPr>
        </p:nvSpPr>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dirty="0" smtClean="0"/>
              <a:t>マスタ タイトルの書式設定</a:t>
            </a:r>
            <a:endParaRPr kumimoji="1" lang="ja-JP" altLang="en-US" dirty="0"/>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dirty="0" smtClean="0"/>
              <a:t>マスタ テキストの書式設定</a:t>
            </a:r>
            <a:endParaRPr kumimoji="1" lang="ja-JP" altLang="en-US" dirty="0" smtClean="0"/>
          </a:p>
        </p:txBody>
      </p:sp>
      <p:sp>
        <p:nvSpPr>
          <p:cNvPr id="4" name="日付プレースホルダー 3"/>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マスタ タイトルの書式設定</a:t>
            </a:r>
            <a:endParaRPr kumimoji="1" lang="ja-JP" altLang="en-US" dirty="0"/>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5" name="日付プレースホルダー 4"/>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dirty="0" smtClean="0"/>
              <a:t>マスタ タイトルの書式設定</a:t>
            </a:r>
            <a:endParaRPr kumimoji="1" lang="ja-JP" altLang="en-US" dirty="0"/>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dirty="0" smtClean="0"/>
              <a:t>マスタ テキストの書式設定</a:t>
            </a:r>
            <a:endParaRPr kumimoji="1" lang="ja-JP" altLang="en-US" dirty="0" smtClean="0"/>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dirty="0" smtClean="0"/>
              <a:t>マスタ テキストの書式設定</a:t>
            </a:r>
            <a:endParaRPr kumimoji="1" lang="ja-JP" altLang="en-US" dirty="0" smtClean="0"/>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7" name="日付プレースホルダー 6"/>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マスタ タイトルの書式設定</a:t>
            </a:r>
            <a:endParaRPr kumimoji="1" lang="ja-JP" altLang="en-US" dirty="0"/>
          </a:p>
        </p:txBody>
      </p:sp>
      <p:sp>
        <p:nvSpPr>
          <p:cNvPr id="3" name="日付プレースホルダー 2"/>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dirty="0" smtClean="0"/>
              <a:t>マスタ タイトルの書式設定</a:t>
            </a:r>
            <a:endParaRPr kumimoji="1" lang="ja-JP" altLang="en-US" dirty="0"/>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dirty="0" smtClean="0"/>
              <a:t>マスタ テキストの書式設定</a:t>
            </a:r>
            <a:endParaRPr kumimoji="1" lang="ja-JP" altLang="en-US" dirty="0" smtClean="0"/>
          </a:p>
        </p:txBody>
      </p:sp>
      <p:sp>
        <p:nvSpPr>
          <p:cNvPr id="5" name="日付プレースホルダー 4"/>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dirty="0" smtClean="0"/>
              <a:t>マスタ タイトルの書式設定</a:t>
            </a:r>
            <a:endParaRPr kumimoji="1" lang="ja-JP" altLang="en-US" dirty="0"/>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dirty="0" smtClean="0"/>
              <a:t>マスタ タイトルの書式設定</a:t>
            </a:r>
            <a:endParaRPr kumimoji="1" lang="ja-JP" altLang="en-US" dirty="0"/>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F8725A-28AD-45F8-B362-09C8E353BCD4}" type="datetimeFigureOut">
              <a:rPr kumimoji="1" lang="ja-JP" altLang="en-US" smtClean="0"/>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D8928E-AA9A-4D89-BC1F-A2C05AB4BD92}" type="slidenum">
              <a:rPr kumimoji="1" lang="ja-JP" altLang="en-US" smtClean="0"/>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iming>
    <p:tnLst>
      <p:par>
        <p:cTn id="1" dur="indefinite" restart="never" nodeType="tmRoot"/>
      </p:par>
    </p:tnLst>
  </p:timing>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形 4" descr="464d3b8f73a85eded0afc5c58aaae8c3"/>
          <p:cNvPicPr>
            <a:picLocks noChangeAspect="1"/>
          </p:cNvPicPr>
          <p:nvPr/>
        </p:nvPicPr>
        <p:blipFill>
          <a:blip r:embed="rId1"/>
          <a:stretch>
            <a:fillRect/>
          </a:stretch>
        </p:blipFill>
        <p:spPr>
          <a:xfrm>
            <a:off x="88900" y="-635"/>
            <a:ext cx="11990705" cy="6859270"/>
          </a:xfrm>
          <a:prstGeom prst="rect">
            <a:avLst/>
          </a:prstGeom>
        </p:spPr>
      </p:pic>
      <p:sp>
        <p:nvSpPr>
          <p:cNvPr id="14" name="テキスト ボックス 13"/>
          <p:cNvSpPr txBox="1"/>
          <p:nvPr/>
        </p:nvSpPr>
        <p:spPr>
          <a:xfrm>
            <a:off x="3203524" y="5633525"/>
            <a:ext cx="7421418" cy="1014730"/>
          </a:xfrm>
          <a:prstGeom prst="rect">
            <a:avLst/>
          </a:prstGeom>
          <a:noFill/>
        </p:spPr>
        <p:txBody>
          <a:bodyPr wrap="square">
            <a:spAutoFit/>
          </a:bodyPr>
          <a:lstStyle/>
          <a:p>
            <a:pPr algn="r"/>
            <a:r>
              <a:rPr lang="ja-JP" altLang="en-US" sz="2000" b="1" dirty="0"/>
              <a:t>令和　</a:t>
            </a:r>
            <a:r>
              <a:rPr lang="en-US" altLang="ja-JP" sz="2000" b="1" dirty="0"/>
              <a:t>5</a:t>
            </a:r>
            <a:r>
              <a:rPr lang="ja-JP" altLang="en-US" sz="2000" b="1" dirty="0"/>
              <a:t>年</a:t>
            </a:r>
            <a:r>
              <a:rPr lang="en-US" altLang="ja-JP" sz="2000" b="1" dirty="0"/>
              <a:t>6</a:t>
            </a:r>
            <a:r>
              <a:rPr lang="ja-JP" altLang="en-US" sz="2000" b="1" dirty="0"/>
              <a:t>月</a:t>
            </a:r>
            <a:r>
              <a:rPr lang="en-US" altLang="ja-JP" sz="2000" b="1" dirty="0"/>
              <a:t>15</a:t>
            </a:r>
            <a:r>
              <a:rPr lang="ja-JP" altLang="en-US" sz="2000" b="1" dirty="0"/>
              <a:t>日　</a:t>
            </a:r>
            <a:endParaRPr lang="en-US" altLang="ja-JP" sz="2000" b="1" dirty="0"/>
          </a:p>
          <a:p>
            <a:pPr algn="r"/>
            <a:endParaRPr lang="en-US" altLang="ja-JP" sz="2000" b="1" dirty="0"/>
          </a:p>
          <a:p>
            <a:pPr algn="r"/>
            <a:r>
              <a:rPr lang="en-US" altLang="ja-JP" sz="2000" b="1" dirty="0"/>
              <a:t>KAKKY’s BAR</a:t>
            </a:r>
            <a:r>
              <a:rPr lang="ja-JP" altLang="en-US" sz="2000" b="1" dirty="0"/>
              <a:t>　柿木将志</a:t>
            </a:r>
            <a:endParaRPr lang="ja-JP" altLang="en-US" sz="2000" b="1" dirty="0"/>
          </a:p>
        </p:txBody>
      </p:sp>
      <p:sp>
        <p:nvSpPr>
          <p:cNvPr id="12" name="字幕 4"/>
          <p:cNvSpPr>
            <a:spLocks noGrp="1"/>
          </p:cNvSpPr>
          <p:nvPr>
            <p:ph type="subTitle" idx="1"/>
          </p:nvPr>
        </p:nvSpPr>
        <p:spPr>
          <a:xfrm>
            <a:off x="1156335" y="1421130"/>
            <a:ext cx="10700385" cy="4211955"/>
          </a:xfrm>
          <a:solidFill>
            <a:schemeClr val="bg1">
              <a:lumMod val="95000"/>
              <a:alpha val="50000"/>
            </a:schemeClr>
          </a:solidFill>
        </p:spPr>
        <p:txBody>
          <a:bodyPr>
            <a:normAutofit fontScale="70000"/>
          </a:bodyPr>
          <a:lstStyle/>
          <a:p>
            <a:pPr algn="l"/>
            <a:r>
              <a:rPr lang="ja-JP" altLang="en-US" sz="2800" b="1" dirty="0">
                <a:sym typeface="+mn-ea"/>
              </a:rPr>
              <a:t>株式会社Financial Intelligence　海沼功</a:t>
            </a:r>
            <a:r>
              <a:rPr lang="ja-JP" altLang="en-US" sz="2800" b="1" dirty="0"/>
              <a:t>　様</a:t>
            </a:r>
            <a:endParaRPr lang="ja-JP" altLang="en-US" sz="2800" b="1" dirty="0"/>
          </a:p>
          <a:p>
            <a:pPr algn="l"/>
            <a:endParaRPr lang="en-US" altLang="ja-JP" sz="1600" b="1" dirty="0"/>
          </a:p>
          <a:p>
            <a:pPr algn="l"/>
            <a:r>
              <a:rPr lang="ja-JP" altLang="en-US" sz="1800" b="1" dirty="0">
                <a:sym typeface="+mn-ea"/>
              </a:rPr>
              <a:t>株式会社Financial Intelligenceの</a:t>
            </a:r>
            <a:r>
              <a:rPr lang="ja-JP" altLang="en-US" sz="1800" b="1" dirty="0">
                <a:sym typeface="+mn-ea"/>
              </a:rPr>
              <a:t>海沼功さんを推薦致します。</a:t>
            </a:r>
            <a:endParaRPr lang="ja-JP" altLang="en-US" sz="1800" b="1" dirty="0">
              <a:sym typeface="+mn-ea"/>
            </a:endParaRPr>
          </a:p>
          <a:p>
            <a:pPr algn="l"/>
            <a:r>
              <a:rPr lang="ja-JP" altLang="en-US" sz="1800" b="1" dirty="0">
                <a:sym typeface="+mn-ea"/>
              </a:rPr>
              <a:t>先日補助金の事でご相談をさせていただきました。</a:t>
            </a:r>
            <a:endParaRPr lang="ja-JP" altLang="en-US" sz="1800" b="1" dirty="0">
              <a:sym typeface="+mn-ea"/>
            </a:endParaRPr>
          </a:p>
          <a:p>
            <a:pPr algn="l"/>
            <a:r>
              <a:rPr lang="ja-JP" altLang="en-US" sz="1800" b="1" dirty="0">
                <a:sym typeface="+mn-ea"/>
              </a:rPr>
              <a:t>現在、取り組みたい内容に対してどのような補助金が使えるのか調べてもわからないことが多く</a:t>
            </a:r>
            <a:endParaRPr lang="ja-JP" altLang="en-US" sz="1800" b="1" dirty="0">
              <a:sym typeface="+mn-ea"/>
            </a:endParaRPr>
          </a:p>
          <a:p>
            <a:pPr algn="l"/>
            <a:r>
              <a:rPr lang="ja-JP" altLang="en-US" sz="1800" b="1" dirty="0">
                <a:sym typeface="+mn-ea"/>
              </a:rPr>
              <a:t>専門家の方のお話を聞きたく相談させていただきました。</a:t>
            </a:r>
            <a:endParaRPr lang="ja-JP" altLang="en-US" sz="1800" b="1" dirty="0">
              <a:sym typeface="+mn-ea"/>
            </a:endParaRPr>
          </a:p>
          <a:p>
            <a:pPr algn="l"/>
            <a:endParaRPr lang="ja-JP" altLang="en-US" sz="1800" b="1" dirty="0">
              <a:sym typeface="+mn-ea"/>
            </a:endParaRPr>
          </a:p>
          <a:p>
            <a:pPr algn="l"/>
            <a:r>
              <a:rPr lang="ja-JP" altLang="en-US" sz="1800" b="1" dirty="0">
                <a:sym typeface="+mn-ea"/>
              </a:rPr>
              <a:t>すごく柔らかい対応でヒアリングをしてくださりました。</a:t>
            </a:r>
            <a:endParaRPr lang="ja-JP" altLang="en-US" sz="1800" b="1" dirty="0">
              <a:sym typeface="+mn-ea"/>
            </a:endParaRPr>
          </a:p>
          <a:p>
            <a:pPr algn="l"/>
            <a:r>
              <a:rPr lang="ja-JP" altLang="en-US" sz="1800" b="1" dirty="0">
                <a:sym typeface="+mn-ea"/>
              </a:rPr>
              <a:t>その後頂いたアドバイス全て的を得ていて、私が欲しいと思っていた回答が全て返ってきました</a:t>
            </a:r>
            <a:endParaRPr lang="ja-JP" altLang="en-US" sz="1800" b="1" dirty="0">
              <a:sym typeface="+mn-ea"/>
            </a:endParaRPr>
          </a:p>
          <a:p>
            <a:pPr algn="l"/>
            <a:endParaRPr lang="ja-JP" altLang="en-US" sz="1800" b="1" dirty="0">
              <a:sym typeface="+mn-ea"/>
            </a:endParaRPr>
          </a:p>
          <a:p>
            <a:pPr algn="l"/>
            <a:r>
              <a:rPr lang="ja-JP" altLang="en-US" sz="1800" b="1" dirty="0">
                <a:sym typeface="+mn-ea"/>
              </a:rPr>
              <a:t>その後、補助金の代行会社も紹介してくださり、とてもシームレスに問題解決が出来ました。</a:t>
            </a:r>
            <a:endParaRPr lang="ja-JP" altLang="en-US" sz="1800" b="1" dirty="0">
              <a:sym typeface="+mn-ea"/>
            </a:endParaRPr>
          </a:p>
          <a:p>
            <a:pPr algn="l"/>
            <a:r>
              <a:rPr lang="ja-JP" altLang="en-US" sz="1800" b="1" dirty="0">
                <a:sym typeface="+mn-ea"/>
              </a:rPr>
              <a:t>安心してご相談できる方が近くにいること、本当に嬉しく思っていて、</a:t>
            </a:r>
            <a:endParaRPr lang="ja-JP" altLang="en-US" sz="1800" b="1" dirty="0">
              <a:sym typeface="+mn-ea"/>
            </a:endParaRPr>
          </a:p>
          <a:p>
            <a:pPr algn="l"/>
            <a:r>
              <a:rPr lang="ja-JP" altLang="en-US" sz="1800" b="1" dirty="0">
                <a:sym typeface="+mn-ea"/>
              </a:rPr>
              <a:t>お困り事のあるお客様にもぜひ推薦したいと思いました</a:t>
            </a:r>
            <a:endParaRPr lang="ja-JP" altLang="en-US" sz="1800" b="1" dirty="0">
              <a:sym typeface="+mn-ea"/>
            </a:endParaRPr>
          </a:p>
        </p:txBody>
      </p:sp>
      <p:pic>
        <p:nvPicPr>
          <p:cNvPr id="3" name="図形 2" descr="KAKKY’s BAR写真２"/>
          <p:cNvPicPr>
            <a:picLocks noChangeAspect="1"/>
          </p:cNvPicPr>
          <p:nvPr/>
        </p:nvPicPr>
        <p:blipFill>
          <a:blip r:embed="rId2"/>
          <a:stretch>
            <a:fillRect/>
          </a:stretch>
        </p:blipFill>
        <p:spPr>
          <a:xfrm>
            <a:off x="10785475" y="5577205"/>
            <a:ext cx="1071245" cy="1071245"/>
          </a:xfrm>
          <a:prstGeom prst="rect">
            <a:avLst/>
          </a:prstGeom>
        </p:spPr>
      </p:pic>
      <p:pic>
        <p:nvPicPr>
          <p:cNvPr id="4" name="図形 3" descr="cb62a6bcadc1c76b674137424429f257_t"/>
          <p:cNvPicPr>
            <a:picLocks noChangeAspect="1"/>
          </p:cNvPicPr>
          <p:nvPr/>
        </p:nvPicPr>
        <p:blipFill>
          <a:blip r:embed="rId3"/>
          <a:stretch>
            <a:fillRect/>
          </a:stretch>
        </p:blipFill>
        <p:spPr>
          <a:xfrm>
            <a:off x="8245475" y="1421130"/>
            <a:ext cx="3611245" cy="2402840"/>
          </a:xfrm>
          <a:prstGeom prst="rect">
            <a:avLst/>
          </a:prstGeom>
        </p:spPr>
      </p:pic>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359</Words>
  <Application>WPS Presentation</Application>
  <PresentationFormat>宽屏</PresentationFormat>
  <Paragraphs>18</Paragraphs>
  <Slides>1</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vt:i4>
      </vt:variant>
    </vt:vector>
  </HeadingPairs>
  <TitlesOfParts>
    <vt:vector size="10" baseType="lpstr">
      <vt:lpstr>Arial</vt:lpstr>
      <vt:lpstr>ＭＳ Ｐゴシック</vt:lpstr>
      <vt:lpstr>Wingdings</vt:lpstr>
      <vt:lpstr>ＭＳ Ｐゴシック</vt:lpstr>
      <vt:lpstr>Arial Unicode MS</vt:lpstr>
      <vt:lpstr>Calibri Light</vt:lpstr>
      <vt:lpstr>Calibri</vt:lpstr>
      <vt:lpstr>Microsoft YaHei</vt:lpstr>
      <vt:lpstr>Office テーマ</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kakky</dc:creator>
  <cp:lastModifiedBy>kakky</cp:lastModifiedBy>
  <cp:revision>2</cp:revision>
  <dcterms:created xsi:type="dcterms:W3CDTF">2023-06-15T02:45:16Z</dcterms:created>
  <dcterms:modified xsi:type="dcterms:W3CDTF">2023-06-15T04:00:01Z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1041-10.8.2.6704</vt:lpwstr>
  </property>
</Properties>
</file>