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形 4" descr="464d3b8f73a85eded0afc5c58aaae8c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00" y="-635"/>
            <a:ext cx="11990705" cy="685927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203524" y="5633525"/>
            <a:ext cx="7421418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6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15</a:t>
            </a:r>
            <a:r>
              <a:rPr lang="ja-JP" altLang="en-US" sz="2000" b="1" dirty="0"/>
              <a:t>日　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en-US" altLang="ja-JP" sz="2000" b="1" dirty="0"/>
              <a:t>KAKKY’s BAR</a:t>
            </a:r>
            <a:r>
              <a:rPr lang="ja-JP" altLang="en-US" sz="2000" b="1" dirty="0"/>
              <a:t>　柿木将志</a:t>
            </a:r>
            <a:endParaRPr lang="ja-JP" altLang="en-US" sz="2000" b="1" dirty="0"/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56335" y="1421130"/>
            <a:ext cx="10700385" cy="4211955"/>
          </a:xfrm>
          <a:solidFill>
            <a:schemeClr val="bg1">
              <a:lumMod val="95000"/>
              <a:alpha val="50000"/>
            </a:schemeClr>
          </a:solidFill>
        </p:spPr>
        <p:txBody>
          <a:bodyPr>
            <a:normAutofit fontScale="90000" lnSpcReduction="20000"/>
          </a:bodyPr>
          <a:lstStyle/>
          <a:p>
            <a:pPr algn="l"/>
            <a:r>
              <a:rPr lang="ja-JP" altLang="en-US" sz="2800" b="1" dirty="0">
                <a:sym typeface="+mn-ea"/>
              </a:rPr>
              <a:t>SDGusサポーターズ株式会社　梅澤朗広</a:t>
            </a:r>
            <a:r>
              <a:rPr lang="ja-JP" altLang="en-US" sz="2800" b="1" dirty="0"/>
              <a:t>　様</a:t>
            </a:r>
            <a:endParaRPr lang="ja-JP" altLang="en-US" sz="2800" b="1" dirty="0"/>
          </a:p>
          <a:p>
            <a:pPr algn="l"/>
            <a:endParaRPr lang="en-US" altLang="ja-JP" sz="1600" b="1" dirty="0"/>
          </a:p>
          <a:p>
            <a:pPr algn="l"/>
            <a:r>
              <a:rPr lang="ja-JP" altLang="en-US" sz="1800" b="1" dirty="0">
                <a:sym typeface="+mn-ea"/>
              </a:rPr>
              <a:t>SDGusサポーターズ株式会社の梅澤朗広さん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先日、私が所属している岡山県喫茶店組合の勉強会に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SDGs講師としてお越し頂きました。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2時間と言う短い間の中に、SDGsの説明やワークショップ（ゲーム）を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踏まえての落とし込みが盛り込まれていて、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とてもわかりやすく勉強になりました。</a:t>
            </a:r>
            <a:endParaRPr lang="ja-JP" altLang="en-US" sz="1800" b="1" dirty="0">
              <a:sym typeface="+mn-ea"/>
            </a:endParaRPr>
          </a:p>
          <a:p>
            <a:pPr algn="l"/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参加されている方の中には、SDGsの取り組みがあることを知らない人もおられ、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驚かれていたように感じました。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皆様の現場が良くなったり、商売繁盛に繋がるそんな素敵なお仕事をされている方です。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そんな梅澤さんを推薦いたします。</a:t>
            </a:r>
            <a:endParaRPr lang="ja-JP" altLang="en-US" sz="1800" b="1" dirty="0">
              <a:sym typeface="+mn-ea"/>
            </a:endParaRPr>
          </a:p>
        </p:txBody>
      </p:sp>
      <p:pic>
        <p:nvPicPr>
          <p:cNvPr id="3" name="図形 2" descr="KAKKY’s BAR写真２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5475" y="5577205"/>
            <a:ext cx="1071245" cy="1071245"/>
          </a:xfrm>
          <a:prstGeom prst="rect">
            <a:avLst/>
          </a:prstGeom>
        </p:spPr>
      </p:pic>
      <p:pic>
        <p:nvPicPr>
          <p:cNvPr id="2" name="図形 1" descr="IMG_32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6700" y="1421130"/>
            <a:ext cx="4042410" cy="25546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WPS Presentation</Application>
  <PresentationFormat>宽屏</PresentationFormat>
  <Paragraphs>18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ＭＳ Ｐゴシック</vt:lpstr>
      <vt:lpstr>Arial Unicode MS</vt:lpstr>
      <vt:lpstr>Calibri Light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kakky</cp:lastModifiedBy>
  <cp:revision>2</cp:revision>
  <dcterms:created xsi:type="dcterms:W3CDTF">2023-06-15T02:48:27Z</dcterms:created>
  <dcterms:modified xsi:type="dcterms:W3CDTF">2023-06-15T03:59:57Z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