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582930D-3EBC-4AB0-A9DF-CC38941404CD}" v="2" dt="2023-06-23T07:42:47.10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00" autoAdjust="0"/>
    <p:restoredTop sz="94660"/>
  </p:normalViewPr>
  <p:slideViewPr>
    <p:cSldViewPr snapToGrid="0">
      <p:cViewPr varScale="1">
        <p:scale>
          <a:sx n="93" d="100"/>
          <a:sy n="93" d="100"/>
        </p:scale>
        <p:origin x="92" y="2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俊明 今西" userId="c0bf69a292721d5e" providerId="LiveId" clId="{4582930D-3EBC-4AB0-A9DF-CC38941404CD}"/>
    <pc:docChg chg="custSel modSld">
      <pc:chgData name="俊明 今西" userId="c0bf69a292721d5e" providerId="LiveId" clId="{4582930D-3EBC-4AB0-A9DF-CC38941404CD}" dt="2023-06-23T08:11:06.127" v="1220" actId="20577"/>
      <pc:docMkLst>
        <pc:docMk/>
      </pc:docMkLst>
      <pc:sldChg chg="addSp delSp modSp mod">
        <pc:chgData name="俊明 今西" userId="c0bf69a292721d5e" providerId="LiveId" clId="{4582930D-3EBC-4AB0-A9DF-CC38941404CD}" dt="2023-06-23T08:11:06.127" v="1220" actId="20577"/>
        <pc:sldMkLst>
          <pc:docMk/>
          <pc:sldMk cId="2023839430" sldId="256"/>
        </pc:sldMkLst>
        <pc:spChg chg="mod">
          <ac:chgData name="俊明 今西" userId="c0bf69a292721d5e" providerId="LiveId" clId="{4582930D-3EBC-4AB0-A9DF-CC38941404CD}" dt="2023-06-23T08:11:06.127" v="1220" actId="20577"/>
          <ac:spMkLst>
            <pc:docMk/>
            <pc:sldMk cId="2023839430" sldId="256"/>
            <ac:spMk id="2" creationId="{E3D47751-49AC-8806-9DF9-85B5AB1B1BBF}"/>
          </ac:spMkLst>
        </pc:spChg>
        <pc:picChg chg="add del mod">
          <ac:chgData name="俊明 今西" userId="c0bf69a292721d5e" providerId="LiveId" clId="{4582930D-3EBC-4AB0-A9DF-CC38941404CD}" dt="2023-06-23T07:49:42.714" v="28" actId="478"/>
          <ac:picMkLst>
            <pc:docMk/>
            <pc:sldMk cId="2023839430" sldId="256"/>
            <ac:picMk id="4" creationId="{A15CD95D-7B59-438E-13F7-CC268DD6B7C6}"/>
          </ac:picMkLst>
        </pc:picChg>
        <pc:picChg chg="add mod ord">
          <ac:chgData name="俊明 今西" userId="c0bf69a292721d5e" providerId="LiveId" clId="{4582930D-3EBC-4AB0-A9DF-CC38941404CD}" dt="2023-06-23T07:46:04.325" v="27" actId="1076"/>
          <ac:picMkLst>
            <pc:docMk/>
            <pc:sldMk cId="2023839430" sldId="256"/>
            <ac:picMk id="5" creationId="{CCEFEEE1-C516-7E64-3745-F9D1BC88D8BE}"/>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B50BB26-1EAD-EF9A-D45B-4024FE4B4D46}"/>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7BEF48BB-8EA0-4F5A-4E9E-2210D1512AC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E82D8289-5DB4-4C83-CCA9-EE03CF0C83B1}"/>
              </a:ext>
            </a:extLst>
          </p:cNvPr>
          <p:cNvSpPr>
            <a:spLocks noGrp="1"/>
          </p:cNvSpPr>
          <p:nvPr>
            <p:ph type="dt" sz="half" idx="10"/>
          </p:nvPr>
        </p:nvSpPr>
        <p:spPr/>
        <p:txBody>
          <a:bodyPr/>
          <a:lstStyle/>
          <a:p>
            <a:fld id="{00BAD1A6-4496-438C-AECB-65EC84DF5789}" type="datetimeFigureOut">
              <a:rPr kumimoji="1" lang="ja-JP" altLang="en-US" smtClean="0"/>
              <a:t>2023/6/23</a:t>
            </a:fld>
            <a:endParaRPr kumimoji="1" lang="ja-JP" altLang="en-US"/>
          </a:p>
        </p:txBody>
      </p:sp>
      <p:sp>
        <p:nvSpPr>
          <p:cNvPr id="5" name="フッター プレースホルダー 4">
            <a:extLst>
              <a:ext uri="{FF2B5EF4-FFF2-40B4-BE49-F238E27FC236}">
                <a16:creationId xmlns:a16="http://schemas.microsoft.com/office/drawing/2014/main" id="{1ECC5107-4563-51F4-F0B0-609D24141B6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84D4A08-B97A-8BAC-7176-D6BBE9B4A989}"/>
              </a:ext>
            </a:extLst>
          </p:cNvPr>
          <p:cNvSpPr>
            <a:spLocks noGrp="1"/>
          </p:cNvSpPr>
          <p:nvPr>
            <p:ph type="sldNum" sz="quarter" idx="12"/>
          </p:nvPr>
        </p:nvSpPr>
        <p:spPr/>
        <p:txBody>
          <a:bodyPr/>
          <a:lstStyle/>
          <a:p>
            <a:fld id="{7A63A387-00CD-4C26-A568-652A12BAFC82}" type="slidenum">
              <a:rPr kumimoji="1" lang="ja-JP" altLang="en-US" smtClean="0"/>
              <a:t>‹#›</a:t>
            </a:fld>
            <a:endParaRPr kumimoji="1" lang="ja-JP" altLang="en-US"/>
          </a:p>
        </p:txBody>
      </p:sp>
    </p:spTree>
    <p:extLst>
      <p:ext uri="{BB962C8B-B14F-4D97-AF65-F5344CB8AC3E}">
        <p14:creationId xmlns:p14="http://schemas.microsoft.com/office/powerpoint/2010/main" val="10519637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542BF0F-C9AB-54E2-1193-0B17BE65BA6E}"/>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EF8DF435-0143-EE3A-DB9E-A97600E94940}"/>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E3ED4B6-163D-A7D3-B4B5-6B5CB4932019}"/>
              </a:ext>
            </a:extLst>
          </p:cNvPr>
          <p:cNvSpPr>
            <a:spLocks noGrp="1"/>
          </p:cNvSpPr>
          <p:nvPr>
            <p:ph type="dt" sz="half" idx="10"/>
          </p:nvPr>
        </p:nvSpPr>
        <p:spPr/>
        <p:txBody>
          <a:bodyPr/>
          <a:lstStyle/>
          <a:p>
            <a:fld id="{00BAD1A6-4496-438C-AECB-65EC84DF5789}" type="datetimeFigureOut">
              <a:rPr kumimoji="1" lang="ja-JP" altLang="en-US" smtClean="0"/>
              <a:t>2023/6/23</a:t>
            </a:fld>
            <a:endParaRPr kumimoji="1" lang="ja-JP" altLang="en-US"/>
          </a:p>
        </p:txBody>
      </p:sp>
      <p:sp>
        <p:nvSpPr>
          <p:cNvPr id="5" name="フッター プレースホルダー 4">
            <a:extLst>
              <a:ext uri="{FF2B5EF4-FFF2-40B4-BE49-F238E27FC236}">
                <a16:creationId xmlns:a16="http://schemas.microsoft.com/office/drawing/2014/main" id="{C93D8600-4219-7908-9734-6F39A22F985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559E4C3-76BD-D833-1B46-FCFCA62E5E18}"/>
              </a:ext>
            </a:extLst>
          </p:cNvPr>
          <p:cNvSpPr>
            <a:spLocks noGrp="1"/>
          </p:cNvSpPr>
          <p:nvPr>
            <p:ph type="sldNum" sz="quarter" idx="12"/>
          </p:nvPr>
        </p:nvSpPr>
        <p:spPr/>
        <p:txBody>
          <a:bodyPr/>
          <a:lstStyle/>
          <a:p>
            <a:fld id="{7A63A387-00CD-4C26-A568-652A12BAFC82}" type="slidenum">
              <a:rPr kumimoji="1" lang="ja-JP" altLang="en-US" smtClean="0"/>
              <a:t>‹#›</a:t>
            </a:fld>
            <a:endParaRPr kumimoji="1" lang="ja-JP" altLang="en-US"/>
          </a:p>
        </p:txBody>
      </p:sp>
    </p:spTree>
    <p:extLst>
      <p:ext uri="{BB962C8B-B14F-4D97-AF65-F5344CB8AC3E}">
        <p14:creationId xmlns:p14="http://schemas.microsoft.com/office/powerpoint/2010/main" val="14974701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789EC174-36BF-86CA-02F5-2AF9568209D2}"/>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05DA3461-FF5F-4661-EA09-5168012EFC4C}"/>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E032AA5-46B5-4944-3AD1-34C5BDB96653}"/>
              </a:ext>
            </a:extLst>
          </p:cNvPr>
          <p:cNvSpPr>
            <a:spLocks noGrp="1"/>
          </p:cNvSpPr>
          <p:nvPr>
            <p:ph type="dt" sz="half" idx="10"/>
          </p:nvPr>
        </p:nvSpPr>
        <p:spPr/>
        <p:txBody>
          <a:bodyPr/>
          <a:lstStyle/>
          <a:p>
            <a:fld id="{00BAD1A6-4496-438C-AECB-65EC84DF5789}" type="datetimeFigureOut">
              <a:rPr kumimoji="1" lang="ja-JP" altLang="en-US" smtClean="0"/>
              <a:t>2023/6/23</a:t>
            </a:fld>
            <a:endParaRPr kumimoji="1" lang="ja-JP" altLang="en-US"/>
          </a:p>
        </p:txBody>
      </p:sp>
      <p:sp>
        <p:nvSpPr>
          <p:cNvPr id="5" name="フッター プレースホルダー 4">
            <a:extLst>
              <a:ext uri="{FF2B5EF4-FFF2-40B4-BE49-F238E27FC236}">
                <a16:creationId xmlns:a16="http://schemas.microsoft.com/office/drawing/2014/main" id="{515507DD-A0DC-5B5D-6BE5-7A73F182149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58A4EF5-D7E3-0E6F-D659-8D9A0016A2A8}"/>
              </a:ext>
            </a:extLst>
          </p:cNvPr>
          <p:cNvSpPr>
            <a:spLocks noGrp="1"/>
          </p:cNvSpPr>
          <p:nvPr>
            <p:ph type="sldNum" sz="quarter" idx="12"/>
          </p:nvPr>
        </p:nvSpPr>
        <p:spPr/>
        <p:txBody>
          <a:bodyPr/>
          <a:lstStyle/>
          <a:p>
            <a:fld id="{7A63A387-00CD-4C26-A568-652A12BAFC82}" type="slidenum">
              <a:rPr kumimoji="1" lang="ja-JP" altLang="en-US" smtClean="0"/>
              <a:t>‹#›</a:t>
            </a:fld>
            <a:endParaRPr kumimoji="1" lang="ja-JP" altLang="en-US"/>
          </a:p>
        </p:txBody>
      </p:sp>
    </p:spTree>
    <p:extLst>
      <p:ext uri="{BB962C8B-B14F-4D97-AF65-F5344CB8AC3E}">
        <p14:creationId xmlns:p14="http://schemas.microsoft.com/office/powerpoint/2010/main" val="29371032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00080E5-1FE8-1892-0239-A78C8DA2E65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CEDFCDF-2C7C-D299-C3DB-32DF75937B5D}"/>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6351524-7F52-AE58-D712-E2299E78DE7B}"/>
              </a:ext>
            </a:extLst>
          </p:cNvPr>
          <p:cNvSpPr>
            <a:spLocks noGrp="1"/>
          </p:cNvSpPr>
          <p:nvPr>
            <p:ph type="dt" sz="half" idx="10"/>
          </p:nvPr>
        </p:nvSpPr>
        <p:spPr/>
        <p:txBody>
          <a:bodyPr/>
          <a:lstStyle/>
          <a:p>
            <a:fld id="{00BAD1A6-4496-438C-AECB-65EC84DF5789}" type="datetimeFigureOut">
              <a:rPr kumimoji="1" lang="ja-JP" altLang="en-US" smtClean="0"/>
              <a:t>2023/6/23</a:t>
            </a:fld>
            <a:endParaRPr kumimoji="1" lang="ja-JP" altLang="en-US"/>
          </a:p>
        </p:txBody>
      </p:sp>
      <p:sp>
        <p:nvSpPr>
          <p:cNvPr id="5" name="フッター プレースホルダー 4">
            <a:extLst>
              <a:ext uri="{FF2B5EF4-FFF2-40B4-BE49-F238E27FC236}">
                <a16:creationId xmlns:a16="http://schemas.microsoft.com/office/drawing/2014/main" id="{900D01DF-1E48-47D0-630E-C0E52339A93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5B97180-3AFB-3B98-C792-C8F453F714BB}"/>
              </a:ext>
            </a:extLst>
          </p:cNvPr>
          <p:cNvSpPr>
            <a:spLocks noGrp="1"/>
          </p:cNvSpPr>
          <p:nvPr>
            <p:ph type="sldNum" sz="quarter" idx="12"/>
          </p:nvPr>
        </p:nvSpPr>
        <p:spPr/>
        <p:txBody>
          <a:bodyPr/>
          <a:lstStyle/>
          <a:p>
            <a:fld id="{7A63A387-00CD-4C26-A568-652A12BAFC82}" type="slidenum">
              <a:rPr kumimoji="1" lang="ja-JP" altLang="en-US" smtClean="0"/>
              <a:t>‹#›</a:t>
            </a:fld>
            <a:endParaRPr kumimoji="1" lang="ja-JP" altLang="en-US"/>
          </a:p>
        </p:txBody>
      </p:sp>
    </p:spTree>
    <p:extLst>
      <p:ext uri="{BB962C8B-B14F-4D97-AF65-F5344CB8AC3E}">
        <p14:creationId xmlns:p14="http://schemas.microsoft.com/office/powerpoint/2010/main" val="1713897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646B0CE-F00D-B410-4968-319738C59E93}"/>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FA14921-6B39-95D4-D6A7-A2D3B836DB9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34912CFE-501B-390A-65BF-729FFF869D88}"/>
              </a:ext>
            </a:extLst>
          </p:cNvPr>
          <p:cNvSpPr>
            <a:spLocks noGrp="1"/>
          </p:cNvSpPr>
          <p:nvPr>
            <p:ph type="dt" sz="half" idx="10"/>
          </p:nvPr>
        </p:nvSpPr>
        <p:spPr/>
        <p:txBody>
          <a:bodyPr/>
          <a:lstStyle/>
          <a:p>
            <a:fld id="{00BAD1A6-4496-438C-AECB-65EC84DF5789}" type="datetimeFigureOut">
              <a:rPr kumimoji="1" lang="ja-JP" altLang="en-US" smtClean="0"/>
              <a:t>2023/6/23</a:t>
            </a:fld>
            <a:endParaRPr kumimoji="1" lang="ja-JP" altLang="en-US"/>
          </a:p>
        </p:txBody>
      </p:sp>
      <p:sp>
        <p:nvSpPr>
          <p:cNvPr id="5" name="フッター プレースホルダー 4">
            <a:extLst>
              <a:ext uri="{FF2B5EF4-FFF2-40B4-BE49-F238E27FC236}">
                <a16:creationId xmlns:a16="http://schemas.microsoft.com/office/drawing/2014/main" id="{6BBCE0E9-B207-899A-E13D-6BAB1FCB698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138321C-510E-B6F0-CC89-2FA9190FEC0D}"/>
              </a:ext>
            </a:extLst>
          </p:cNvPr>
          <p:cNvSpPr>
            <a:spLocks noGrp="1"/>
          </p:cNvSpPr>
          <p:nvPr>
            <p:ph type="sldNum" sz="quarter" idx="12"/>
          </p:nvPr>
        </p:nvSpPr>
        <p:spPr/>
        <p:txBody>
          <a:bodyPr/>
          <a:lstStyle/>
          <a:p>
            <a:fld id="{7A63A387-00CD-4C26-A568-652A12BAFC82}" type="slidenum">
              <a:rPr kumimoji="1" lang="ja-JP" altLang="en-US" smtClean="0"/>
              <a:t>‹#›</a:t>
            </a:fld>
            <a:endParaRPr kumimoji="1" lang="ja-JP" altLang="en-US"/>
          </a:p>
        </p:txBody>
      </p:sp>
    </p:spTree>
    <p:extLst>
      <p:ext uri="{BB962C8B-B14F-4D97-AF65-F5344CB8AC3E}">
        <p14:creationId xmlns:p14="http://schemas.microsoft.com/office/powerpoint/2010/main" val="11495538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723118E-8351-B8C1-A761-F423473C455C}"/>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6A754AC8-33A5-4F3E-BD28-C3D67CF8533F}"/>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319A4DB4-F959-A53A-D918-501CC03E84D2}"/>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B239B1FC-246D-7919-B678-514D0548185A}"/>
              </a:ext>
            </a:extLst>
          </p:cNvPr>
          <p:cNvSpPr>
            <a:spLocks noGrp="1"/>
          </p:cNvSpPr>
          <p:nvPr>
            <p:ph type="dt" sz="half" idx="10"/>
          </p:nvPr>
        </p:nvSpPr>
        <p:spPr/>
        <p:txBody>
          <a:bodyPr/>
          <a:lstStyle/>
          <a:p>
            <a:fld id="{00BAD1A6-4496-438C-AECB-65EC84DF5789}" type="datetimeFigureOut">
              <a:rPr kumimoji="1" lang="ja-JP" altLang="en-US" smtClean="0"/>
              <a:t>2023/6/23</a:t>
            </a:fld>
            <a:endParaRPr kumimoji="1" lang="ja-JP" altLang="en-US"/>
          </a:p>
        </p:txBody>
      </p:sp>
      <p:sp>
        <p:nvSpPr>
          <p:cNvPr id="6" name="フッター プレースホルダー 5">
            <a:extLst>
              <a:ext uri="{FF2B5EF4-FFF2-40B4-BE49-F238E27FC236}">
                <a16:creationId xmlns:a16="http://schemas.microsoft.com/office/drawing/2014/main" id="{6FFE4E45-D6C2-B033-77F6-8976363CD53A}"/>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F6AF160-BB68-899C-834C-9A11A78E140A}"/>
              </a:ext>
            </a:extLst>
          </p:cNvPr>
          <p:cNvSpPr>
            <a:spLocks noGrp="1"/>
          </p:cNvSpPr>
          <p:nvPr>
            <p:ph type="sldNum" sz="quarter" idx="12"/>
          </p:nvPr>
        </p:nvSpPr>
        <p:spPr/>
        <p:txBody>
          <a:bodyPr/>
          <a:lstStyle/>
          <a:p>
            <a:fld id="{7A63A387-00CD-4C26-A568-652A12BAFC82}" type="slidenum">
              <a:rPr kumimoji="1" lang="ja-JP" altLang="en-US" smtClean="0"/>
              <a:t>‹#›</a:t>
            </a:fld>
            <a:endParaRPr kumimoji="1" lang="ja-JP" altLang="en-US"/>
          </a:p>
        </p:txBody>
      </p:sp>
    </p:spTree>
    <p:extLst>
      <p:ext uri="{BB962C8B-B14F-4D97-AF65-F5344CB8AC3E}">
        <p14:creationId xmlns:p14="http://schemas.microsoft.com/office/powerpoint/2010/main" val="15559086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1ECA22B-645B-E8DB-8DB2-837EB39C9581}"/>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E9E28814-1A35-1BDF-26C3-6F502F2AAFF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7CDEB04E-6E1D-B8D5-9E88-BA0C45E83607}"/>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B2FD93B3-ABB5-AE0C-B48B-A7E6B746A67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E0C28142-4842-BF25-5126-EBF85EFD3D7E}"/>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C6A9741A-0B21-047C-3780-D3406A318762}"/>
              </a:ext>
            </a:extLst>
          </p:cNvPr>
          <p:cNvSpPr>
            <a:spLocks noGrp="1"/>
          </p:cNvSpPr>
          <p:nvPr>
            <p:ph type="dt" sz="half" idx="10"/>
          </p:nvPr>
        </p:nvSpPr>
        <p:spPr/>
        <p:txBody>
          <a:bodyPr/>
          <a:lstStyle/>
          <a:p>
            <a:fld id="{00BAD1A6-4496-438C-AECB-65EC84DF5789}" type="datetimeFigureOut">
              <a:rPr kumimoji="1" lang="ja-JP" altLang="en-US" smtClean="0"/>
              <a:t>2023/6/23</a:t>
            </a:fld>
            <a:endParaRPr kumimoji="1" lang="ja-JP" altLang="en-US"/>
          </a:p>
        </p:txBody>
      </p:sp>
      <p:sp>
        <p:nvSpPr>
          <p:cNvPr id="8" name="フッター プレースホルダー 7">
            <a:extLst>
              <a:ext uri="{FF2B5EF4-FFF2-40B4-BE49-F238E27FC236}">
                <a16:creationId xmlns:a16="http://schemas.microsoft.com/office/drawing/2014/main" id="{A36AFC43-2133-9534-3B7C-A3AC4ED32A19}"/>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3D950450-119E-567D-DA1A-763D766BB512}"/>
              </a:ext>
            </a:extLst>
          </p:cNvPr>
          <p:cNvSpPr>
            <a:spLocks noGrp="1"/>
          </p:cNvSpPr>
          <p:nvPr>
            <p:ph type="sldNum" sz="quarter" idx="12"/>
          </p:nvPr>
        </p:nvSpPr>
        <p:spPr/>
        <p:txBody>
          <a:bodyPr/>
          <a:lstStyle/>
          <a:p>
            <a:fld id="{7A63A387-00CD-4C26-A568-652A12BAFC82}" type="slidenum">
              <a:rPr kumimoji="1" lang="ja-JP" altLang="en-US" smtClean="0"/>
              <a:t>‹#›</a:t>
            </a:fld>
            <a:endParaRPr kumimoji="1" lang="ja-JP" altLang="en-US"/>
          </a:p>
        </p:txBody>
      </p:sp>
    </p:spTree>
    <p:extLst>
      <p:ext uri="{BB962C8B-B14F-4D97-AF65-F5344CB8AC3E}">
        <p14:creationId xmlns:p14="http://schemas.microsoft.com/office/powerpoint/2010/main" val="29545695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6285D83-045D-0C2F-379B-94992A64D040}"/>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569C31CA-0DAD-F6AC-C259-D5396D3A2E3B}"/>
              </a:ext>
            </a:extLst>
          </p:cNvPr>
          <p:cNvSpPr>
            <a:spLocks noGrp="1"/>
          </p:cNvSpPr>
          <p:nvPr>
            <p:ph type="dt" sz="half" idx="10"/>
          </p:nvPr>
        </p:nvSpPr>
        <p:spPr/>
        <p:txBody>
          <a:bodyPr/>
          <a:lstStyle/>
          <a:p>
            <a:fld id="{00BAD1A6-4496-438C-AECB-65EC84DF5789}" type="datetimeFigureOut">
              <a:rPr kumimoji="1" lang="ja-JP" altLang="en-US" smtClean="0"/>
              <a:t>2023/6/23</a:t>
            </a:fld>
            <a:endParaRPr kumimoji="1" lang="ja-JP" altLang="en-US"/>
          </a:p>
        </p:txBody>
      </p:sp>
      <p:sp>
        <p:nvSpPr>
          <p:cNvPr id="4" name="フッター プレースホルダー 3">
            <a:extLst>
              <a:ext uri="{FF2B5EF4-FFF2-40B4-BE49-F238E27FC236}">
                <a16:creationId xmlns:a16="http://schemas.microsoft.com/office/drawing/2014/main" id="{45ED50C1-3066-A5E4-98DC-CA4D56A81965}"/>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67E465A5-DF80-9953-601C-C7EE3C9FB171}"/>
              </a:ext>
            </a:extLst>
          </p:cNvPr>
          <p:cNvSpPr>
            <a:spLocks noGrp="1"/>
          </p:cNvSpPr>
          <p:nvPr>
            <p:ph type="sldNum" sz="quarter" idx="12"/>
          </p:nvPr>
        </p:nvSpPr>
        <p:spPr/>
        <p:txBody>
          <a:bodyPr/>
          <a:lstStyle/>
          <a:p>
            <a:fld id="{7A63A387-00CD-4C26-A568-652A12BAFC82}" type="slidenum">
              <a:rPr kumimoji="1" lang="ja-JP" altLang="en-US" smtClean="0"/>
              <a:t>‹#›</a:t>
            </a:fld>
            <a:endParaRPr kumimoji="1" lang="ja-JP" altLang="en-US"/>
          </a:p>
        </p:txBody>
      </p:sp>
    </p:spTree>
    <p:extLst>
      <p:ext uri="{BB962C8B-B14F-4D97-AF65-F5344CB8AC3E}">
        <p14:creationId xmlns:p14="http://schemas.microsoft.com/office/powerpoint/2010/main" val="366948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60A1DB4C-D366-86C5-5976-D1D2C69BAC4A}"/>
              </a:ext>
            </a:extLst>
          </p:cNvPr>
          <p:cNvSpPr>
            <a:spLocks noGrp="1"/>
          </p:cNvSpPr>
          <p:nvPr>
            <p:ph type="dt" sz="half" idx="10"/>
          </p:nvPr>
        </p:nvSpPr>
        <p:spPr/>
        <p:txBody>
          <a:bodyPr/>
          <a:lstStyle/>
          <a:p>
            <a:fld id="{00BAD1A6-4496-438C-AECB-65EC84DF5789}" type="datetimeFigureOut">
              <a:rPr kumimoji="1" lang="ja-JP" altLang="en-US" smtClean="0"/>
              <a:t>2023/6/23</a:t>
            </a:fld>
            <a:endParaRPr kumimoji="1" lang="ja-JP" altLang="en-US"/>
          </a:p>
        </p:txBody>
      </p:sp>
      <p:sp>
        <p:nvSpPr>
          <p:cNvPr id="3" name="フッター プレースホルダー 2">
            <a:extLst>
              <a:ext uri="{FF2B5EF4-FFF2-40B4-BE49-F238E27FC236}">
                <a16:creationId xmlns:a16="http://schemas.microsoft.com/office/drawing/2014/main" id="{B20641D2-4175-865B-AB3D-8B9093812FA0}"/>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4D0C3D1C-53AA-A1D8-49FD-4CFB2660D9E5}"/>
              </a:ext>
            </a:extLst>
          </p:cNvPr>
          <p:cNvSpPr>
            <a:spLocks noGrp="1"/>
          </p:cNvSpPr>
          <p:nvPr>
            <p:ph type="sldNum" sz="quarter" idx="12"/>
          </p:nvPr>
        </p:nvSpPr>
        <p:spPr/>
        <p:txBody>
          <a:bodyPr/>
          <a:lstStyle/>
          <a:p>
            <a:fld id="{7A63A387-00CD-4C26-A568-652A12BAFC82}" type="slidenum">
              <a:rPr kumimoji="1" lang="ja-JP" altLang="en-US" smtClean="0"/>
              <a:t>‹#›</a:t>
            </a:fld>
            <a:endParaRPr kumimoji="1" lang="ja-JP" altLang="en-US"/>
          </a:p>
        </p:txBody>
      </p:sp>
    </p:spTree>
    <p:extLst>
      <p:ext uri="{BB962C8B-B14F-4D97-AF65-F5344CB8AC3E}">
        <p14:creationId xmlns:p14="http://schemas.microsoft.com/office/powerpoint/2010/main" val="1673116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A8E15AB-72F3-C9A3-DC5C-F828547AA878}"/>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6A60A2C5-BF0A-C946-0EC6-0CCCEA05001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F7C86C33-EB66-4656-85E2-ECCEB6887E2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90DDFDFA-46D6-75CB-DDBB-C2C63A9C7781}"/>
              </a:ext>
            </a:extLst>
          </p:cNvPr>
          <p:cNvSpPr>
            <a:spLocks noGrp="1"/>
          </p:cNvSpPr>
          <p:nvPr>
            <p:ph type="dt" sz="half" idx="10"/>
          </p:nvPr>
        </p:nvSpPr>
        <p:spPr/>
        <p:txBody>
          <a:bodyPr/>
          <a:lstStyle/>
          <a:p>
            <a:fld id="{00BAD1A6-4496-438C-AECB-65EC84DF5789}" type="datetimeFigureOut">
              <a:rPr kumimoji="1" lang="ja-JP" altLang="en-US" smtClean="0"/>
              <a:t>2023/6/23</a:t>
            </a:fld>
            <a:endParaRPr kumimoji="1" lang="ja-JP" altLang="en-US"/>
          </a:p>
        </p:txBody>
      </p:sp>
      <p:sp>
        <p:nvSpPr>
          <p:cNvPr id="6" name="フッター プレースホルダー 5">
            <a:extLst>
              <a:ext uri="{FF2B5EF4-FFF2-40B4-BE49-F238E27FC236}">
                <a16:creationId xmlns:a16="http://schemas.microsoft.com/office/drawing/2014/main" id="{24B768F2-BE5A-A488-B030-64AD7BEBBD3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CA632C17-CDB4-4BCA-FF63-ABBD3E8B88C9}"/>
              </a:ext>
            </a:extLst>
          </p:cNvPr>
          <p:cNvSpPr>
            <a:spLocks noGrp="1"/>
          </p:cNvSpPr>
          <p:nvPr>
            <p:ph type="sldNum" sz="quarter" idx="12"/>
          </p:nvPr>
        </p:nvSpPr>
        <p:spPr/>
        <p:txBody>
          <a:bodyPr/>
          <a:lstStyle/>
          <a:p>
            <a:fld id="{7A63A387-00CD-4C26-A568-652A12BAFC82}" type="slidenum">
              <a:rPr kumimoji="1" lang="ja-JP" altLang="en-US" smtClean="0"/>
              <a:t>‹#›</a:t>
            </a:fld>
            <a:endParaRPr kumimoji="1" lang="ja-JP" altLang="en-US"/>
          </a:p>
        </p:txBody>
      </p:sp>
    </p:spTree>
    <p:extLst>
      <p:ext uri="{BB962C8B-B14F-4D97-AF65-F5344CB8AC3E}">
        <p14:creationId xmlns:p14="http://schemas.microsoft.com/office/powerpoint/2010/main" val="36958832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483C3B4-3868-DBC0-6C3B-8ED494E5ABFC}"/>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650A70B4-BB6D-AC59-7915-C1E12CEA5BE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D9050A9B-6F47-B829-44A7-B847EC3945D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8A37C6E0-4D9D-638D-436A-CCC3EAF37EA0}"/>
              </a:ext>
            </a:extLst>
          </p:cNvPr>
          <p:cNvSpPr>
            <a:spLocks noGrp="1"/>
          </p:cNvSpPr>
          <p:nvPr>
            <p:ph type="dt" sz="half" idx="10"/>
          </p:nvPr>
        </p:nvSpPr>
        <p:spPr/>
        <p:txBody>
          <a:bodyPr/>
          <a:lstStyle/>
          <a:p>
            <a:fld id="{00BAD1A6-4496-438C-AECB-65EC84DF5789}" type="datetimeFigureOut">
              <a:rPr kumimoji="1" lang="ja-JP" altLang="en-US" smtClean="0"/>
              <a:t>2023/6/23</a:t>
            </a:fld>
            <a:endParaRPr kumimoji="1" lang="ja-JP" altLang="en-US"/>
          </a:p>
        </p:txBody>
      </p:sp>
      <p:sp>
        <p:nvSpPr>
          <p:cNvPr id="6" name="フッター プレースホルダー 5">
            <a:extLst>
              <a:ext uri="{FF2B5EF4-FFF2-40B4-BE49-F238E27FC236}">
                <a16:creationId xmlns:a16="http://schemas.microsoft.com/office/drawing/2014/main" id="{055B534D-AAAA-70FD-48D5-9A2D159A108F}"/>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95EDFC8-A1DC-22C3-EEE1-8D9F3EDA5052}"/>
              </a:ext>
            </a:extLst>
          </p:cNvPr>
          <p:cNvSpPr>
            <a:spLocks noGrp="1"/>
          </p:cNvSpPr>
          <p:nvPr>
            <p:ph type="sldNum" sz="quarter" idx="12"/>
          </p:nvPr>
        </p:nvSpPr>
        <p:spPr/>
        <p:txBody>
          <a:bodyPr/>
          <a:lstStyle/>
          <a:p>
            <a:fld id="{7A63A387-00CD-4C26-A568-652A12BAFC82}" type="slidenum">
              <a:rPr kumimoji="1" lang="ja-JP" altLang="en-US" smtClean="0"/>
              <a:t>‹#›</a:t>
            </a:fld>
            <a:endParaRPr kumimoji="1" lang="ja-JP" altLang="en-US"/>
          </a:p>
        </p:txBody>
      </p:sp>
    </p:spTree>
    <p:extLst>
      <p:ext uri="{BB962C8B-B14F-4D97-AF65-F5344CB8AC3E}">
        <p14:creationId xmlns:p14="http://schemas.microsoft.com/office/powerpoint/2010/main" val="10436985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57DFE481-2D9E-7202-AC8E-3B47997EF80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786628D-0B5B-9B2F-C948-C386DEE9B1F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7A065BD-7CAE-A455-1A6B-D2DCA712316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0BAD1A6-4496-438C-AECB-65EC84DF5789}" type="datetimeFigureOut">
              <a:rPr kumimoji="1" lang="ja-JP" altLang="en-US" smtClean="0"/>
              <a:t>2023/6/23</a:t>
            </a:fld>
            <a:endParaRPr kumimoji="1" lang="ja-JP" altLang="en-US"/>
          </a:p>
        </p:txBody>
      </p:sp>
      <p:sp>
        <p:nvSpPr>
          <p:cNvPr id="5" name="フッター プレースホルダー 4">
            <a:extLst>
              <a:ext uri="{FF2B5EF4-FFF2-40B4-BE49-F238E27FC236}">
                <a16:creationId xmlns:a16="http://schemas.microsoft.com/office/drawing/2014/main" id="{B315EA09-5462-0DDA-1124-C9ABE2F508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E445B5DF-C944-9584-5440-385C0A530B8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63A387-00CD-4C26-A568-652A12BAFC82}" type="slidenum">
              <a:rPr kumimoji="1" lang="ja-JP" altLang="en-US" smtClean="0"/>
              <a:t>‹#›</a:t>
            </a:fld>
            <a:endParaRPr kumimoji="1" lang="ja-JP" altLang="en-US"/>
          </a:p>
        </p:txBody>
      </p:sp>
    </p:spTree>
    <p:extLst>
      <p:ext uri="{BB962C8B-B14F-4D97-AF65-F5344CB8AC3E}">
        <p14:creationId xmlns:p14="http://schemas.microsoft.com/office/powerpoint/2010/main" val="2626408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 4">
            <a:extLst>
              <a:ext uri="{FF2B5EF4-FFF2-40B4-BE49-F238E27FC236}">
                <a16:creationId xmlns:a16="http://schemas.microsoft.com/office/drawing/2014/main" id="{CCEFEEE1-C516-7E64-3745-F9D1BC88D8B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9380" y="-103128"/>
            <a:ext cx="11735946" cy="6858000"/>
          </a:xfrm>
          <a:prstGeom prst="rect">
            <a:avLst/>
          </a:prstGeom>
        </p:spPr>
      </p:pic>
      <p:sp>
        <p:nvSpPr>
          <p:cNvPr id="2" name="タイトル 1">
            <a:extLst>
              <a:ext uri="{FF2B5EF4-FFF2-40B4-BE49-F238E27FC236}">
                <a16:creationId xmlns:a16="http://schemas.microsoft.com/office/drawing/2014/main" id="{E3D47751-49AC-8806-9DF9-85B5AB1B1BBF}"/>
              </a:ext>
            </a:extLst>
          </p:cNvPr>
          <p:cNvSpPr>
            <a:spLocks noGrp="1"/>
          </p:cNvSpPr>
          <p:nvPr>
            <p:ph type="ctrTitle"/>
          </p:nvPr>
        </p:nvSpPr>
        <p:spPr>
          <a:xfrm>
            <a:off x="1285660" y="1122363"/>
            <a:ext cx="9382340" cy="4948428"/>
          </a:xfrm>
        </p:spPr>
        <p:txBody>
          <a:bodyPr anchor="t">
            <a:normAutofit fontScale="90000"/>
          </a:bodyPr>
          <a:lstStyle/>
          <a:p>
            <a:pPr algn="l"/>
            <a:r>
              <a:rPr kumimoji="1" lang="ja-JP" altLang="en-US" sz="2400" dirty="0">
                <a:latin typeface="Meiryo UI" panose="020B0604030504040204" pitchFamily="50" charset="-128"/>
                <a:ea typeface="Meiryo UI" panose="020B0604030504040204" pitchFamily="50" charset="-128"/>
              </a:rPr>
              <a:t>島田バス</a:t>
            </a:r>
            <a:r>
              <a:rPr lang="ja-JP" altLang="en-US" sz="2400" dirty="0">
                <a:latin typeface="Meiryo UI" panose="020B0604030504040204" pitchFamily="50" charset="-128"/>
                <a:ea typeface="Meiryo UI" panose="020B0604030504040204" pitchFamily="50" charset="-128"/>
              </a:rPr>
              <a:t>株式会社　</a:t>
            </a:r>
            <a:r>
              <a:rPr kumimoji="1" lang="ja-JP" altLang="en-US" sz="2400" dirty="0">
                <a:latin typeface="Meiryo UI" panose="020B0604030504040204" pitchFamily="50" charset="-128"/>
                <a:ea typeface="Meiryo UI" panose="020B0604030504040204" pitchFamily="50" charset="-128"/>
              </a:rPr>
              <a:t>後藤 岳久　様　　　　　　　　　　　　　　　　令和</a:t>
            </a:r>
            <a:r>
              <a:rPr kumimoji="1" lang="en-US" altLang="ja-JP" sz="2400" dirty="0">
                <a:latin typeface="Meiryo UI" panose="020B0604030504040204" pitchFamily="50" charset="-128"/>
                <a:ea typeface="Meiryo UI" panose="020B0604030504040204" pitchFamily="50" charset="-128"/>
              </a:rPr>
              <a:t>5</a:t>
            </a:r>
            <a:r>
              <a:rPr kumimoji="1" lang="ja-JP" altLang="en-US" sz="2400" dirty="0">
                <a:latin typeface="Meiryo UI" panose="020B0604030504040204" pitchFamily="50" charset="-128"/>
                <a:ea typeface="Meiryo UI" panose="020B0604030504040204" pitchFamily="50" charset="-128"/>
              </a:rPr>
              <a:t>年</a:t>
            </a:r>
            <a:r>
              <a:rPr kumimoji="1" lang="en-US" altLang="ja-JP" sz="2400" dirty="0">
                <a:latin typeface="Meiryo UI" panose="020B0604030504040204" pitchFamily="50" charset="-128"/>
                <a:ea typeface="Meiryo UI" panose="020B0604030504040204" pitchFamily="50" charset="-128"/>
              </a:rPr>
              <a:t>6</a:t>
            </a:r>
            <a:r>
              <a:rPr kumimoji="1" lang="ja-JP" altLang="en-US" sz="2400" dirty="0">
                <a:latin typeface="Meiryo UI" panose="020B0604030504040204" pitchFamily="50" charset="-128"/>
                <a:ea typeface="Meiryo UI" panose="020B0604030504040204" pitchFamily="50" charset="-128"/>
              </a:rPr>
              <a:t>月</a:t>
            </a:r>
            <a:r>
              <a:rPr kumimoji="1" lang="en-US" altLang="ja-JP" sz="2400" dirty="0">
                <a:latin typeface="Meiryo UI" panose="020B0604030504040204" pitchFamily="50" charset="-128"/>
                <a:ea typeface="Meiryo UI" panose="020B0604030504040204" pitchFamily="50" charset="-128"/>
              </a:rPr>
              <a:t>23</a:t>
            </a:r>
            <a:r>
              <a:rPr kumimoji="1" lang="ja-JP" altLang="en-US" sz="2400" dirty="0">
                <a:latin typeface="Meiryo UI" panose="020B0604030504040204" pitchFamily="50" charset="-128"/>
                <a:ea typeface="Meiryo UI" panose="020B0604030504040204" pitchFamily="50" charset="-128"/>
              </a:rPr>
              <a:t>日</a:t>
            </a:r>
            <a:br>
              <a:rPr kumimoji="1" lang="en-US" altLang="ja-JP" sz="2400" dirty="0">
                <a:latin typeface="Meiryo UI" panose="020B0604030504040204" pitchFamily="50" charset="-128"/>
                <a:ea typeface="Meiryo UI" panose="020B0604030504040204" pitchFamily="50" charset="-128"/>
              </a:rPr>
            </a:br>
            <a:br>
              <a:rPr kumimoji="1" lang="en-US" altLang="ja-JP" sz="2400" dirty="0">
                <a:latin typeface="Meiryo UI" panose="020B0604030504040204" pitchFamily="50" charset="-128"/>
                <a:ea typeface="Meiryo UI" panose="020B0604030504040204" pitchFamily="50" charset="-128"/>
              </a:rPr>
            </a:br>
            <a:br>
              <a:rPr kumimoji="1" lang="en-US" altLang="ja-JP" sz="2400" dirty="0">
                <a:latin typeface="Meiryo UI" panose="020B0604030504040204" pitchFamily="50" charset="-128"/>
                <a:ea typeface="Meiryo UI" panose="020B0604030504040204" pitchFamily="50" charset="-128"/>
              </a:rPr>
            </a:br>
            <a:r>
              <a:rPr lang="ja-JP" altLang="en-US" sz="2400" dirty="0">
                <a:latin typeface="Meiryo UI" panose="020B0604030504040204" pitchFamily="50" charset="-128"/>
                <a:ea typeface="Meiryo UI" panose="020B0604030504040204" pitchFamily="50" charset="-128"/>
              </a:rPr>
              <a:t>出張の頻度が増えてきて、しかも急に予定が決まることが多く、ホテルの予約に時間を取られていた中で日本全国の宿泊施設はもちろん交通での移動手段や付近の飲食店情報まで精通しているので一気通貫でお願いできて本当に助かっています。</a:t>
            </a:r>
            <a:br>
              <a:rPr kumimoji="1" lang="en-US" altLang="ja-JP" sz="2400" dirty="0">
                <a:latin typeface="Meiryo UI" panose="020B0604030504040204" pitchFamily="50" charset="-128"/>
                <a:ea typeface="Meiryo UI" panose="020B0604030504040204" pitchFamily="50" charset="-128"/>
              </a:rPr>
            </a:br>
            <a:br>
              <a:rPr kumimoji="1" lang="en-US" altLang="ja-JP" sz="2400" dirty="0">
                <a:latin typeface="Meiryo UI" panose="020B0604030504040204" pitchFamily="50" charset="-128"/>
                <a:ea typeface="Meiryo UI" panose="020B0604030504040204" pitchFamily="50" charset="-128"/>
              </a:rPr>
            </a:br>
            <a:r>
              <a:rPr lang="ja-JP" altLang="en-US" sz="2400" dirty="0">
                <a:latin typeface="Meiryo UI" panose="020B0604030504040204" pitchFamily="50" charset="-128"/>
                <a:ea typeface="Meiryo UI" panose="020B0604030504040204" pitchFamily="50" charset="-128"/>
              </a:rPr>
              <a:t>サイトの口コミでは伝わらないリアルな情報は現地で体験している後藤さんに勝るものはないですし、迅速な対応力も持ち合わせているのでこれからも継続的にお願いしたいと思います。</a:t>
            </a:r>
            <a:br>
              <a:rPr kumimoji="1" lang="en-US" altLang="ja-JP" sz="2400" dirty="0">
                <a:latin typeface="Meiryo UI" panose="020B0604030504040204" pitchFamily="50" charset="-128"/>
                <a:ea typeface="Meiryo UI" panose="020B0604030504040204" pitchFamily="50" charset="-128"/>
              </a:rPr>
            </a:br>
            <a:br>
              <a:rPr kumimoji="1" lang="en-US" altLang="ja-JP" sz="2400" dirty="0">
                <a:latin typeface="Meiryo UI" panose="020B0604030504040204" pitchFamily="50" charset="-128"/>
                <a:ea typeface="Meiryo UI" panose="020B0604030504040204" pitchFamily="50" charset="-128"/>
              </a:rPr>
            </a:br>
            <a:r>
              <a:rPr kumimoji="1" lang="ja-JP" altLang="en-US" sz="2400" dirty="0">
                <a:latin typeface="Meiryo UI" panose="020B0604030504040204" pitchFamily="50" charset="-128"/>
                <a:ea typeface="Meiryo UI" panose="020B0604030504040204" pitchFamily="50" charset="-128"/>
              </a:rPr>
              <a:t>私は、</a:t>
            </a:r>
            <a:r>
              <a:rPr lang="ja-JP" altLang="en-US" sz="2400" dirty="0">
                <a:latin typeface="Meiryo UI" panose="020B0604030504040204" pitchFamily="50" charset="-128"/>
                <a:ea typeface="Meiryo UI" panose="020B0604030504040204" pitchFamily="50" charset="-128"/>
              </a:rPr>
              <a:t>島田バス株式会社　後藤 岳久</a:t>
            </a:r>
            <a:r>
              <a:rPr kumimoji="1" lang="ja-JP" altLang="en-US" sz="2400" dirty="0">
                <a:latin typeface="Meiryo UI" panose="020B0604030504040204" pitchFamily="50" charset="-128"/>
                <a:ea typeface="Meiryo UI" panose="020B0604030504040204" pitchFamily="50" charset="-128"/>
              </a:rPr>
              <a:t>さんを心から推薦いたします。</a:t>
            </a:r>
            <a:br>
              <a:rPr kumimoji="1" lang="en-US" altLang="ja-JP" sz="2400" dirty="0">
                <a:latin typeface="Meiryo UI" panose="020B0604030504040204" pitchFamily="50" charset="-128"/>
                <a:ea typeface="Meiryo UI" panose="020B0604030504040204" pitchFamily="50" charset="-128"/>
              </a:rPr>
            </a:br>
            <a:br>
              <a:rPr kumimoji="1" lang="en-US" altLang="ja-JP" sz="2400" dirty="0">
                <a:latin typeface="Meiryo UI" panose="020B0604030504040204" pitchFamily="50" charset="-128"/>
                <a:ea typeface="Meiryo UI" panose="020B0604030504040204" pitchFamily="50" charset="-128"/>
              </a:rPr>
            </a:br>
            <a:r>
              <a:rPr kumimoji="1" lang="ja-JP" altLang="en-US" sz="2400" dirty="0">
                <a:latin typeface="Meiryo UI" panose="020B0604030504040204" pitchFamily="50" charset="-128"/>
                <a:ea typeface="Meiryo UI" panose="020B0604030504040204" pitchFamily="50" charset="-128"/>
              </a:rPr>
              <a:t>　　　　　　　　　　　　　　　　　　　</a:t>
            </a:r>
            <a:br>
              <a:rPr kumimoji="1" lang="en-US" altLang="ja-JP" sz="2400" dirty="0">
                <a:latin typeface="Meiryo UI" panose="020B0604030504040204" pitchFamily="50" charset="-128"/>
                <a:ea typeface="Meiryo UI" panose="020B0604030504040204" pitchFamily="50" charset="-128"/>
              </a:rPr>
            </a:br>
            <a:r>
              <a:rPr kumimoji="1" lang="ja-JP" altLang="en-US" sz="2400" dirty="0">
                <a:latin typeface="Meiryo UI" panose="020B0604030504040204" pitchFamily="50" charset="-128"/>
                <a:ea typeface="Meiryo UI" panose="020B0604030504040204" pitchFamily="50" charset="-128"/>
              </a:rPr>
              <a:t>　　　　　　　　　　　　　　　　　　　　株式会社アイエルシー　代表取締役　今西俊明</a:t>
            </a:r>
            <a:br>
              <a:rPr kumimoji="1" lang="en-US" altLang="ja-JP" sz="2400" dirty="0">
                <a:latin typeface="Meiryo UI" panose="020B0604030504040204" pitchFamily="50" charset="-128"/>
                <a:ea typeface="Meiryo UI" panose="020B0604030504040204" pitchFamily="50" charset="-128"/>
              </a:rPr>
            </a:br>
            <a:br>
              <a:rPr kumimoji="1" lang="en-US" altLang="ja-JP" sz="2400" dirty="0">
                <a:latin typeface="Meiryo UI" panose="020B0604030504040204" pitchFamily="50" charset="-128"/>
                <a:ea typeface="Meiryo UI" panose="020B0604030504040204" pitchFamily="50" charset="-128"/>
              </a:rPr>
            </a:br>
            <a:endParaRPr kumimoji="1" lang="ja-JP" altLang="en-US" sz="24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02383943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TotalTime>
  <Words>154</Words>
  <Application>Microsoft Office PowerPoint</Application>
  <PresentationFormat>ワイド画面</PresentationFormat>
  <Paragraphs>1</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Meiryo UI</vt:lpstr>
      <vt:lpstr>游ゴシック</vt:lpstr>
      <vt:lpstr>游ゴシック Light</vt:lpstr>
      <vt:lpstr>Arial</vt:lpstr>
      <vt:lpstr>Office テーマ</vt:lpstr>
      <vt:lpstr>島田バス株式会社　後藤 岳久　様　　　　　　　　　　　　　　　　令和5年6月23日   出張の頻度が増えてきて、しかも急に予定が決まることが多く、ホテルの予約に時間を取られていた中で日本全国の宿泊施設はもちろん交通での移動手段や付近の飲食店情報まで精通しているので一気通貫でお願いできて本当に助かっています。  サイトの口コミでは伝わらないリアルな情報は現地で体験している後藤さんに勝るものはないですし、迅速な対応力も持ち合わせているのでこれからも継続的にお願いしたいと思います。  私は、島田バス株式会社　後藤 岳久さんを心から推薦いたします。  　　　　　　　　　　　　　　　　　　　 　　　　　　　　　　　　　　　　　　　　株式会社アイエルシー　代表取締役　今西俊明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KAKKY’S BAR 　　柿木将志　様  ワイン好きな友人から『珍しいアテでワインを飲みたい』っていつも言っていたので、柿木さんの燻製を購入してみました。 事前に聞いていた『封を開けると燻製のいい香りが充満する』って、本当にそのままの香りが鼻の奥まで届いてきました。  香りだけでなく、食べてみたら感動‼  友人も今まで食べた燻製商品の中で群を抜いているって感激してました。 濃厚で、ほどよく塩味も効いてて病みつき間違いなしです。  時間もかけて想いを詰め込んで作ってくれている KAKKY’S BARの柿木将志さんを心から推薦いたします。  　　　　　　　　　　　　　　　　　　　株式会社アイエルシー　代表取締役　今西俊明  </dc:title>
  <dc:creator>俊明 今西</dc:creator>
  <cp:lastModifiedBy>俊明 今西</cp:lastModifiedBy>
  <cp:revision>1</cp:revision>
  <dcterms:created xsi:type="dcterms:W3CDTF">2023-06-23T07:32:14Z</dcterms:created>
  <dcterms:modified xsi:type="dcterms:W3CDTF">2023-06-23T08:11:09Z</dcterms:modified>
</cp:coreProperties>
</file>