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86" y="59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2023/6/30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419976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2023/6/30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769445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2023/6/30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013020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2023/6/30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4280751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2023/6/30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170397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2023/6/30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940388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DA9570-6EDD-449A-8D11-B18CF6C2A904}" type="datetimeFigureOut">
              <a:rPr kumimoji="1" lang="ja-JP" altLang="en-US" smtClean="0"/>
              <a:t>2023/6/30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714180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1DA9570-6EDD-449A-8D11-B18CF6C2A904}" type="datetimeFigureOut">
              <a:rPr kumimoji="1" lang="ja-JP" altLang="en-US" smtClean="0"/>
              <a:t>2023/6/30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768706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A9570-6EDD-449A-8D11-B18CF6C2A904}" type="datetimeFigureOut">
              <a:rPr kumimoji="1" lang="ja-JP" altLang="en-US" smtClean="0"/>
              <a:t>2023/6/30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48999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2023/6/30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3425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2023/6/30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575583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A9570-6EDD-449A-8D11-B18CF6C2A904}" type="datetimeFigureOut">
              <a:rPr kumimoji="1" lang="ja-JP" altLang="en-US" smtClean="0"/>
              <a:t>2023/6/30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6084809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A1DB5470-AAED-7FCE-CD1E-CE69F801313D}"/>
              </a:ext>
            </a:extLst>
          </p:cNvPr>
          <p:cNvSpPr/>
          <p:nvPr/>
        </p:nvSpPr>
        <p:spPr>
          <a:xfrm>
            <a:off x="0" y="0"/>
            <a:ext cx="9144000" cy="7010400"/>
          </a:xfrm>
          <a:prstGeom prst="rect">
            <a:avLst/>
          </a:prstGeom>
          <a:solidFill>
            <a:srgbClr val="FFCCFF">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C0F52F51-AC36-48F2-A67C-F6079C065383}"/>
              </a:ext>
            </a:extLst>
          </p:cNvPr>
          <p:cNvSpPr>
            <a:spLocks noGrp="1"/>
          </p:cNvSpPr>
          <p:nvPr>
            <p:ph type="ctrTitle"/>
          </p:nvPr>
        </p:nvSpPr>
        <p:spPr>
          <a:xfrm>
            <a:off x="228600" y="130962"/>
            <a:ext cx="8766109" cy="552432"/>
          </a:xfrm>
        </p:spPr>
        <p:txBody>
          <a:bodyPr>
            <a:noAutofit/>
          </a:bodyPr>
          <a:lstStyle/>
          <a:p>
            <a:r>
              <a:rPr lang="ja-JP" altLang="en-US" sz="2800" b="1" dirty="0">
                <a:latin typeface="+mn-ea"/>
                <a:ea typeface="+mn-ea"/>
              </a:rPr>
              <a:t>株式会社ハート・プランニング　木村健悟</a:t>
            </a:r>
            <a:r>
              <a:rPr lang="ja-JP" altLang="en-US" sz="2800" b="1" i="0" dirty="0">
                <a:effectLst/>
                <a:latin typeface="+mn-ea"/>
                <a:ea typeface="+mn-ea"/>
              </a:rPr>
              <a:t>　</a:t>
            </a:r>
            <a:r>
              <a:rPr kumimoji="1" lang="ja-JP" altLang="en-US" sz="2800" b="1" dirty="0">
                <a:latin typeface="+mn-ea"/>
                <a:ea typeface="+mn-ea"/>
              </a:rPr>
              <a:t>様</a:t>
            </a:r>
          </a:p>
        </p:txBody>
      </p:sp>
      <p:pic>
        <p:nvPicPr>
          <p:cNvPr id="5" name="図 4">
            <a:extLst>
              <a:ext uri="{FF2B5EF4-FFF2-40B4-BE49-F238E27FC236}">
                <a16:creationId xmlns:a16="http://schemas.microsoft.com/office/drawing/2014/main" id="{DCF69A28-09E2-456A-8BD7-BEB6E9317E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0829" y="5969441"/>
            <a:ext cx="3289674" cy="622371"/>
          </a:xfrm>
          <a:prstGeom prst="rect">
            <a:avLst/>
          </a:prstGeom>
        </p:spPr>
      </p:pic>
      <p:sp>
        <p:nvSpPr>
          <p:cNvPr id="4" name="テキスト ボックス 3">
            <a:extLst>
              <a:ext uri="{FF2B5EF4-FFF2-40B4-BE49-F238E27FC236}">
                <a16:creationId xmlns:a16="http://schemas.microsoft.com/office/drawing/2014/main" id="{6F6EABB1-F943-4B3D-A6FB-CBE063B57ACC}"/>
              </a:ext>
            </a:extLst>
          </p:cNvPr>
          <p:cNvSpPr txBox="1"/>
          <p:nvPr/>
        </p:nvSpPr>
        <p:spPr>
          <a:xfrm>
            <a:off x="3760732" y="5740260"/>
            <a:ext cx="4674637" cy="768224"/>
          </a:xfrm>
          <a:prstGeom prst="rect">
            <a:avLst/>
          </a:prstGeom>
          <a:noFill/>
        </p:spPr>
        <p:txBody>
          <a:bodyPr wrap="square" rtlCol="0">
            <a:spAutoFit/>
          </a:bodyPr>
          <a:lstStyle/>
          <a:p>
            <a:pPr algn="r">
              <a:lnSpc>
                <a:spcPct val="150000"/>
              </a:lnSpc>
            </a:pPr>
            <a:r>
              <a:rPr kumimoji="1" lang="ja-JP" altLang="en-US" sz="1600" dirty="0">
                <a:latin typeface="BIZ UDPゴシック" panose="020B0400000000000000" pitchFamily="50" charset="-128"/>
                <a:ea typeface="BIZ UDPゴシック" panose="020B0400000000000000" pitchFamily="50" charset="-128"/>
              </a:rPr>
              <a:t>２０２３年６月３０日</a:t>
            </a:r>
            <a:endParaRPr kumimoji="1" lang="en-US" altLang="ja-JP" sz="1600" dirty="0">
              <a:latin typeface="BIZ UDPゴシック" panose="020B0400000000000000" pitchFamily="50" charset="-128"/>
              <a:ea typeface="BIZ UDPゴシック" panose="020B0400000000000000" pitchFamily="50" charset="-128"/>
            </a:endParaRPr>
          </a:p>
          <a:p>
            <a:pPr algn="r">
              <a:lnSpc>
                <a:spcPct val="150000"/>
              </a:lnSpc>
            </a:pPr>
            <a:r>
              <a:rPr kumimoji="1" lang="ja-JP" altLang="en-US" sz="1600" dirty="0">
                <a:latin typeface="BIZ UDPゴシック" panose="020B0400000000000000" pitchFamily="50" charset="-128"/>
                <a:ea typeface="BIZ UDPゴシック" panose="020B0400000000000000" pitchFamily="50" charset="-128"/>
              </a:rPr>
              <a:t>ＳＤＧｕｓサポーターズ株式会社　梅澤　朗広</a:t>
            </a:r>
          </a:p>
        </p:txBody>
      </p:sp>
      <p:cxnSp>
        <p:nvCxnSpPr>
          <p:cNvPr id="12" name="直線コネクタ 11">
            <a:extLst>
              <a:ext uri="{FF2B5EF4-FFF2-40B4-BE49-F238E27FC236}">
                <a16:creationId xmlns:a16="http://schemas.microsoft.com/office/drawing/2014/main" id="{0711F850-A51A-4408-937E-98165C849747}"/>
              </a:ext>
            </a:extLst>
          </p:cNvPr>
          <p:cNvCxnSpPr>
            <a:cxnSpLocks/>
          </p:cNvCxnSpPr>
          <p:nvPr/>
        </p:nvCxnSpPr>
        <p:spPr>
          <a:xfrm>
            <a:off x="1081548" y="670005"/>
            <a:ext cx="7039897" cy="15804"/>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14" name="字幕 2">
            <a:extLst>
              <a:ext uri="{FF2B5EF4-FFF2-40B4-BE49-F238E27FC236}">
                <a16:creationId xmlns:a16="http://schemas.microsoft.com/office/drawing/2014/main" id="{52B0A5E4-0CF7-70AE-2D51-4CFBA1B959CC}"/>
              </a:ext>
            </a:extLst>
          </p:cNvPr>
          <p:cNvSpPr txBox="1">
            <a:spLocks/>
          </p:cNvSpPr>
          <p:nvPr/>
        </p:nvSpPr>
        <p:spPr>
          <a:xfrm>
            <a:off x="468814" y="908201"/>
            <a:ext cx="7966555" cy="459651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200000"/>
              </a:lnSpc>
            </a:pPr>
            <a:r>
              <a:rPr lang="ja-JP" altLang="en-US" sz="2000" dirty="0">
                <a:latin typeface="+mn-ea"/>
              </a:rPr>
              <a:t>倉敷の木村さんのお店にお伺いした時に、普段使いできるデニムのトートバックを見つけました。自分用に購入したのですが、木村さんよりご提案いただき、弊社のロゴを入れました。世界に一つだけのオリジナルトートバックを作ることができました。周りからの評判も上々です。</a:t>
            </a:r>
            <a:endParaRPr lang="en-US" altLang="ja-JP" sz="2000" dirty="0">
              <a:latin typeface="+mn-ea"/>
            </a:endParaRPr>
          </a:p>
          <a:p>
            <a:pPr algn="l">
              <a:lnSpc>
                <a:spcPct val="200000"/>
              </a:lnSpc>
            </a:pPr>
            <a:r>
              <a:rPr lang="ja-JP" altLang="en-US" sz="2000" dirty="0">
                <a:latin typeface="+mn-ea"/>
              </a:rPr>
              <a:t>クライアントに対してオリジナルのノベルティ製作を提案できるようになるなど、私のビジネスにも幅が広がりました。</a:t>
            </a:r>
            <a:endParaRPr lang="en-US" altLang="ja-JP" sz="2000" dirty="0">
              <a:latin typeface="+mn-ea"/>
            </a:endParaRPr>
          </a:p>
          <a:p>
            <a:pPr algn="l">
              <a:lnSpc>
                <a:spcPct val="200000"/>
              </a:lnSpc>
            </a:pPr>
            <a:r>
              <a:rPr lang="ja-JP" altLang="en-US" sz="2000" dirty="0">
                <a:latin typeface="+mn-ea"/>
              </a:rPr>
              <a:t>真摯にご対応いただける木村さんを自信を持って推薦いたします。</a:t>
            </a:r>
          </a:p>
        </p:txBody>
      </p:sp>
    </p:spTree>
    <p:extLst>
      <p:ext uri="{BB962C8B-B14F-4D97-AF65-F5344CB8AC3E}">
        <p14:creationId xmlns:p14="http://schemas.microsoft.com/office/powerpoint/2010/main" val="310522390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梅さん">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298</TotalTime>
  <Words>117</Words>
  <Application>Microsoft Office PowerPoint</Application>
  <PresentationFormat>画面に合わせる (4:3)</PresentationFormat>
  <Paragraphs>6</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BIZ UDPゴシック</vt:lpstr>
      <vt:lpstr>Arial</vt:lpstr>
      <vt:lpstr>Office テーマ</vt:lpstr>
      <vt:lpstr>株式会社ハート・プランニング　木村健悟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ＣＯ２削減！ＳＤＧｓゴミ袋 牧田　大樹様</dc:title>
  <dc:creator>梅澤 朗広</dc:creator>
  <cp:lastModifiedBy>梅澤 朗広</cp:lastModifiedBy>
  <cp:revision>25</cp:revision>
  <dcterms:created xsi:type="dcterms:W3CDTF">2022-03-08T02:07:28Z</dcterms:created>
  <dcterms:modified xsi:type="dcterms:W3CDTF">2023-06-30T08:25:02Z</dcterms:modified>
</cp:coreProperties>
</file>