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102" y="9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B8F54C5-2FC9-9D39-618A-E0549BCBF2C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CC0F599-0CC5-2AC1-C725-B0BBFD9A49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51A6F77-8253-5377-1CA7-418B6C7DA37D}"/>
              </a:ext>
            </a:extLst>
          </p:cNvPr>
          <p:cNvSpPr>
            <a:spLocks noGrp="1"/>
          </p:cNvSpPr>
          <p:nvPr>
            <p:ph type="dt" sz="half" idx="10"/>
          </p:nvPr>
        </p:nvSpPr>
        <p:spPr/>
        <p:txBody>
          <a:bodyPr/>
          <a:lstStyle/>
          <a:p>
            <a:fld id="{32D160EB-7837-4BB2-B107-CC791EAA1CFB}" type="datetimeFigureOut">
              <a:rPr kumimoji="1" lang="ja-JP" altLang="en-US" smtClean="0"/>
              <a:t>2023/7/25</a:t>
            </a:fld>
            <a:endParaRPr kumimoji="1" lang="ja-JP" altLang="en-US"/>
          </a:p>
        </p:txBody>
      </p:sp>
      <p:sp>
        <p:nvSpPr>
          <p:cNvPr id="5" name="フッター プレースホルダー 4">
            <a:extLst>
              <a:ext uri="{FF2B5EF4-FFF2-40B4-BE49-F238E27FC236}">
                <a16:creationId xmlns:a16="http://schemas.microsoft.com/office/drawing/2014/main" id="{CEA5E8C6-B450-C99A-53D5-A5690330951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845AAF8-769A-0D62-DDDE-DBC4E2CF7CBE}"/>
              </a:ext>
            </a:extLst>
          </p:cNvPr>
          <p:cNvSpPr>
            <a:spLocks noGrp="1"/>
          </p:cNvSpPr>
          <p:nvPr>
            <p:ph type="sldNum" sz="quarter" idx="12"/>
          </p:nvPr>
        </p:nvSpPr>
        <p:spPr/>
        <p:txBody>
          <a:bodyPr/>
          <a:lstStyle/>
          <a:p>
            <a:fld id="{EE949A3E-1D90-435E-B15D-C761A6746985}" type="slidenum">
              <a:rPr kumimoji="1" lang="ja-JP" altLang="en-US" smtClean="0"/>
              <a:t>‹#›</a:t>
            </a:fld>
            <a:endParaRPr kumimoji="1" lang="ja-JP" altLang="en-US"/>
          </a:p>
        </p:txBody>
      </p:sp>
    </p:spTree>
    <p:extLst>
      <p:ext uri="{BB962C8B-B14F-4D97-AF65-F5344CB8AC3E}">
        <p14:creationId xmlns:p14="http://schemas.microsoft.com/office/powerpoint/2010/main" val="3726414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96CFF6-EF39-46D1-DA8B-BE65C71210D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0F05625-4B9F-E4A0-65BD-019AC6A88CB3}"/>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2395516-E359-0E63-9082-F0D049FD5E80}"/>
              </a:ext>
            </a:extLst>
          </p:cNvPr>
          <p:cNvSpPr>
            <a:spLocks noGrp="1"/>
          </p:cNvSpPr>
          <p:nvPr>
            <p:ph type="dt" sz="half" idx="10"/>
          </p:nvPr>
        </p:nvSpPr>
        <p:spPr/>
        <p:txBody>
          <a:bodyPr/>
          <a:lstStyle/>
          <a:p>
            <a:fld id="{32D160EB-7837-4BB2-B107-CC791EAA1CFB}" type="datetimeFigureOut">
              <a:rPr kumimoji="1" lang="ja-JP" altLang="en-US" smtClean="0"/>
              <a:t>2023/7/25</a:t>
            </a:fld>
            <a:endParaRPr kumimoji="1" lang="ja-JP" altLang="en-US"/>
          </a:p>
        </p:txBody>
      </p:sp>
      <p:sp>
        <p:nvSpPr>
          <p:cNvPr id="5" name="フッター プレースホルダー 4">
            <a:extLst>
              <a:ext uri="{FF2B5EF4-FFF2-40B4-BE49-F238E27FC236}">
                <a16:creationId xmlns:a16="http://schemas.microsoft.com/office/drawing/2014/main" id="{2BE612BF-1DD0-A1AF-B254-4B8A71263C6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FEECF49-871D-D1C0-50C2-864F71F672EB}"/>
              </a:ext>
            </a:extLst>
          </p:cNvPr>
          <p:cNvSpPr>
            <a:spLocks noGrp="1"/>
          </p:cNvSpPr>
          <p:nvPr>
            <p:ph type="sldNum" sz="quarter" idx="12"/>
          </p:nvPr>
        </p:nvSpPr>
        <p:spPr/>
        <p:txBody>
          <a:bodyPr/>
          <a:lstStyle/>
          <a:p>
            <a:fld id="{EE949A3E-1D90-435E-B15D-C761A6746985}" type="slidenum">
              <a:rPr kumimoji="1" lang="ja-JP" altLang="en-US" smtClean="0"/>
              <a:t>‹#›</a:t>
            </a:fld>
            <a:endParaRPr kumimoji="1" lang="ja-JP" altLang="en-US"/>
          </a:p>
        </p:txBody>
      </p:sp>
    </p:spTree>
    <p:extLst>
      <p:ext uri="{BB962C8B-B14F-4D97-AF65-F5344CB8AC3E}">
        <p14:creationId xmlns:p14="http://schemas.microsoft.com/office/powerpoint/2010/main" val="117603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3C74830-207D-065C-421F-BA89901756E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609E05C-53B7-7198-32D2-0E657E7834E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3547ADC-DFE5-629D-D663-5265D3956F43}"/>
              </a:ext>
            </a:extLst>
          </p:cNvPr>
          <p:cNvSpPr>
            <a:spLocks noGrp="1"/>
          </p:cNvSpPr>
          <p:nvPr>
            <p:ph type="dt" sz="half" idx="10"/>
          </p:nvPr>
        </p:nvSpPr>
        <p:spPr/>
        <p:txBody>
          <a:bodyPr/>
          <a:lstStyle/>
          <a:p>
            <a:fld id="{32D160EB-7837-4BB2-B107-CC791EAA1CFB}" type="datetimeFigureOut">
              <a:rPr kumimoji="1" lang="ja-JP" altLang="en-US" smtClean="0"/>
              <a:t>2023/7/25</a:t>
            </a:fld>
            <a:endParaRPr kumimoji="1" lang="ja-JP" altLang="en-US"/>
          </a:p>
        </p:txBody>
      </p:sp>
      <p:sp>
        <p:nvSpPr>
          <p:cNvPr id="5" name="フッター プレースホルダー 4">
            <a:extLst>
              <a:ext uri="{FF2B5EF4-FFF2-40B4-BE49-F238E27FC236}">
                <a16:creationId xmlns:a16="http://schemas.microsoft.com/office/drawing/2014/main" id="{4767E364-695E-1723-EBD3-A94C72E868E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37EF00B-607F-2242-AB01-D15850953813}"/>
              </a:ext>
            </a:extLst>
          </p:cNvPr>
          <p:cNvSpPr>
            <a:spLocks noGrp="1"/>
          </p:cNvSpPr>
          <p:nvPr>
            <p:ph type="sldNum" sz="quarter" idx="12"/>
          </p:nvPr>
        </p:nvSpPr>
        <p:spPr/>
        <p:txBody>
          <a:bodyPr/>
          <a:lstStyle/>
          <a:p>
            <a:fld id="{EE949A3E-1D90-435E-B15D-C761A6746985}" type="slidenum">
              <a:rPr kumimoji="1" lang="ja-JP" altLang="en-US" smtClean="0"/>
              <a:t>‹#›</a:t>
            </a:fld>
            <a:endParaRPr kumimoji="1" lang="ja-JP" altLang="en-US"/>
          </a:p>
        </p:txBody>
      </p:sp>
    </p:spTree>
    <p:extLst>
      <p:ext uri="{BB962C8B-B14F-4D97-AF65-F5344CB8AC3E}">
        <p14:creationId xmlns:p14="http://schemas.microsoft.com/office/powerpoint/2010/main" val="3649726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6D37DB-A3F5-F7C4-BDCC-01828D2818D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6BC192E-04F5-E4E4-B438-9155439285A4}"/>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E35D532-FF59-126B-D95B-23F0A64279D8}"/>
              </a:ext>
            </a:extLst>
          </p:cNvPr>
          <p:cNvSpPr>
            <a:spLocks noGrp="1"/>
          </p:cNvSpPr>
          <p:nvPr>
            <p:ph type="dt" sz="half" idx="10"/>
          </p:nvPr>
        </p:nvSpPr>
        <p:spPr/>
        <p:txBody>
          <a:bodyPr/>
          <a:lstStyle/>
          <a:p>
            <a:fld id="{32D160EB-7837-4BB2-B107-CC791EAA1CFB}" type="datetimeFigureOut">
              <a:rPr kumimoji="1" lang="ja-JP" altLang="en-US" smtClean="0"/>
              <a:t>2023/7/25</a:t>
            </a:fld>
            <a:endParaRPr kumimoji="1" lang="ja-JP" altLang="en-US"/>
          </a:p>
        </p:txBody>
      </p:sp>
      <p:sp>
        <p:nvSpPr>
          <p:cNvPr id="5" name="フッター プレースホルダー 4">
            <a:extLst>
              <a:ext uri="{FF2B5EF4-FFF2-40B4-BE49-F238E27FC236}">
                <a16:creationId xmlns:a16="http://schemas.microsoft.com/office/drawing/2014/main" id="{B873E830-E5DD-810B-EE48-EB0D920DD0B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13AA0ED-FCCB-0A60-2DC2-2D3A696E1D81}"/>
              </a:ext>
            </a:extLst>
          </p:cNvPr>
          <p:cNvSpPr>
            <a:spLocks noGrp="1"/>
          </p:cNvSpPr>
          <p:nvPr>
            <p:ph type="sldNum" sz="quarter" idx="12"/>
          </p:nvPr>
        </p:nvSpPr>
        <p:spPr/>
        <p:txBody>
          <a:bodyPr/>
          <a:lstStyle/>
          <a:p>
            <a:fld id="{EE949A3E-1D90-435E-B15D-C761A6746985}" type="slidenum">
              <a:rPr kumimoji="1" lang="ja-JP" altLang="en-US" smtClean="0"/>
              <a:t>‹#›</a:t>
            </a:fld>
            <a:endParaRPr kumimoji="1" lang="ja-JP" altLang="en-US"/>
          </a:p>
        </p:txBody>
      </p:sp>
    </p:spTree>
    <p:extLst>
      <p:ext uri="{BB962C8B-B14F-4D97-AF65-F5344CB8AC3E}">
        <p14:creationId xmlns:p14="http://schemas.microsoft.com/office/powerpoint/2010/main" val="826332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9FA66E-E79A-1D7C-3A74-FE035045F38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13C510B-7E60-89E0-3C77-9041189F84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E715410-7977-808B-7E6E-F3D8219A34B5}"/>
              </a:ext>
            </a:extLst>
          </p:cNvPr>
          <p:cNvSpPr>
            <a:spLocks noGrp="1"/>
          </p:cNvSpPr>
          <p:nvPr>
            <p:ph type="dt" sz="half" idx="10"/>
          </p:nvPr>
        </p:nvSpPr>
        <p:spPr/>
        <p:txBody>
          <a:bodyPr/>
          <a:lstStyle/>
          <a:p>
            <a:fld id="{32D160EB-7837-4BB2-B107-CC791EAA1CFB}" type="datetimeFigureOut">
              <a:rPr kumimoji="1" lang="ja-JP" altLang="en-US" smtClean="0"/>
              <a:t>2023/7/25</a:t>
            </a:fld>
            <a:endParaRPr kumimoji="1" lang="ja-JP" altLang="en-US"/>
          </a:p>
        </p:txBody>
      </p:sp>
      <p:sp>
        <p:nvSpPr>
          <p:cNvPr id="5" name="フッター プレースホルダー 4">
            <a:extLst>
              <a:ext uri="{FF2B5EF4-FFF2-40B4-BE49-F238E27FC236}">
                <a16:creationId xmlns:a16="http://schemas.microsoft.com/office/drawing/2014/main" id="{EC31AC7E-2006-9C4E-C4D8-90A8E3E82B0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F487DEC-2D51-0470-6CBA-D3473A9B5C91}"/>
              </a:ext>
            </a:extLst>
          </p:cNvPr>
          <p:cNvSpPr>
            <a:spLocks noGrp="1"/>
          </p:cNvSpPr>
          <p:nvPr>
            <p:ph type="sldNum" sz="quarter" idx="12"/>
          </p:nvPr>
        </p:nvSpPr>
        <p:spPr/>
        <p:txBody>
          <a:bodyPr/>
          <a:lstStyle/>
          <a:p>
            <a:fld id="{EE949A3E-1D90-435E-B15D-C761A6746985}" type="slidenum">
              <a:rPr kumimoji="1" lang="ja-JP" altLang="en-US" smtClean="0"/>
              <a:t>‹#›</a:t>
            </a:fld>
            <a:endParaRPr kumimoji="1" lang="ja-JP" altLang="en-US"/>
          </a:p>
        </p:txBody>
      </p:sp>
    </p:spTree>
    <p:extLst>
      <p:ext uri="{BB962C8B-B14F-4D97-AF65-F5344CB8AC3E}">
        <p14:creationId xmlns:p14="http://schemas.microsoft.com/office/powerpoint/2010/main" val="33242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08E218-1564-CAB1-CAE8-D051CCEC493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8DFE4DB-C7ED-C93D-04B3-B54295F21A73}"/>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7683E07-D4F9-6924-B193-F9778D6530BD}"/>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DD0EAF7-996E-F390-CC9E-EDBF1A5ACE36}"/>
              </a:ext>
            </a:extLst>
          </p:cNvPr>
          <p:cNvSpPr>
            <a:spLocks noGrp="1"/>
          </p:cNvSpPr>
          <p:nvPr>
            <p:ph type="dt" sz="half" idx="10"/>
          </p:nvPr>
        </p:nvSpPr>
        <p:spPr/>
        <p:txBody>
          <a:bodyPr/>
          <a:lstStyle/>
          <a:p>
            <a:fld id="{32D160EB-7837-4BB2-B107-CC791EAA1CFB}" type="datetimeFigureOut">
              <a:rPr kumimoji="1" lang="ja-JP" altLang="en-US" smtClean="0"/>
              <a:t>2023/7/25</a:t>
            </a:fld>
            <a:endParaRPr kumimoji="1" lang="ja-JP" altLang="en-US"/>
          </a:p>
        </p:txBody>
      </p:sp>
      <p:sp>
        <p:nvSpPr>
          <p:cNvPr id="6" name="フッター プレースホルダー 5">
            <a:extLst>
              <a:ext uri="{FF2B5EF4-FFF2-40B4-BE49-F238E27FC236}">
                <a16:creationId xmlns:a16="http://schemas.microsoft.com/office/drawing/2014/main" id="{2E92219F-7CD3-A650-3841-8C549FB820D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ADE90EB-C3B5-FCB8-ED25-EAD69925558D}"/>
              </a:ext>
            </a:extLst>
          </p:cNvPr>
          <p:cNvSpPr>
            <a:spLocks noGrp="1"/>
          </p:cNvSpPr>
          <p:nvPr>
            <p:ph type="sldNum" sz="quarter" idx="12"/>
          </p:nvPr>
        </p:nvSpPr>
        <p:spPr/>
        <p:txBody>
          <a:bodyPr/>
          <a:lstStyle/>
          <a:p>
            <a:fld id="{EE949A3E-1D90-435E-B15D-C761A6746985}" type="slidenum">
              <a:rPr kumimoji="1" lang="ja-JP" altLang="en-US" smtClean="0"/>
              <a:t>‹#›</a:t>
            </a:fld>
            <a:endParaRPr kumimoji="1" lang="ja-JP" altLang="en-US"/>
          </a:p>
        </p:txBody>
      </p:sp>
    </p:spTree>
    <p:extLst>
      <p:ext uri="{BB962C8B-B14F-4D97-AF65-F5344CB8AC3E}">
        <p14:creationId xmlns:p14="http://schemas.microsoft.com/office/powerpoint/2010/main" val="1682141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0FB7C3-321F-16CF-34FA-E4FF8F14F24A}"/>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637F760-CEE6-90D3-3EB2-D951034184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90E54BB1-7A97-80D0-6F69-43449BFB8F3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BAB52A2-BF41-F326-18E6-AE63855B2B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EE46FED-C68A-2FAC-2C6C-DC602E83914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8794DC2D-BA34-8618-D69B-BBFFDAA26528}"/>
              </a:ext>
            </a:extLst>
          </p:cNvPr>
          <p:cNvSpPr>
            <a:spLocks noGrp="1"/>
          </p:cNvSpPr>
          <p:nvPr>
            <p:ph type="dt" sz="half" idx="10"/>
          </p:nvPr>
        </p:nvSpPr>
        <p:spPr/>
        <p:txBody>
          <a:bodyPr/>
          <a:lstStyle/>
          <a:p>
            <a:fld id="{32D160EB-7837-4BB2-B107-CC791EAA1CFB}" type="datetimeFigureOut">
              <a:rPr kumimoji="1" lang="ja-JP" altLang="en-US" smtClean="0"/>
              <a:t>2023/7/25</a:t>
            </a:fld>
            <a:endParaRPr kumimoji="1" lang="ja-JP" altLang="en-US"/>
          </a:p>
        </p:txBody>
      </p:sp>
      <p:sp>
        <p:nvSpPr>
          <p:cNvPr id="8" name="フッター プレースホルダー 7">
            <a:extLst>
              <a:ext uri="{FF2B5EF4-FFF2-40B4-BE49-F238E27FC236}">
                <a16:creationId xmlns:a16="http://schemas.microsoft.com/office/drawing/2014/main" id="{E47CE2B8-3E14-800D-F156-0FED3C7F014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E88ABE2E-5C1C-D313-8F80-10ABFED6B09E}"/>
              </a:ext>
            </a:extLst>
          </p:cNvPr>
          <p:cNvSpPr>
            <a:spLocks noGrp="1"/>
          </p:cNvSpPr>
          <p:nvPr>
            <p:ph type="sldNum" sz="quarter" idx="12"/>
          </p:nvPr>
        </p:nvSpPr>
        <p:spPr/>
        <p:txBody>
          <a:bodyPr/>
          <a:lstStyle/>
          <a:p>
            <a:fld id="{EE949A3E-1D90-435E-B15D-C761A6746985}" type="slidenum">
              <a:rPr kumimoji="1" lang="ja-JP" altLang="en-US" smtClean="0"/>
              <a:t>‹#›</a:t>
            </a:fld>
            <a:endParaRPr kumimoji="1" lang="ja-JP" altLang="en-US"/>
          </a:p>
        </p:txBody>
      </p:sp>
    </p:spTree>
    <p:extLst>
      <p:ext uri="{BB962C8B-B14F-4D97-AF65-F5344CB8AC3E}">
        <p14:creationId xmlns:p14="http://schemas.microsoft.com/office/powerpoint/2010/main" val="2288723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DB24D4-EB3D-8F39-B9CD-B837AC45139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EAE2EA6-4031-8362-F985-6F494C4F7A6B}"/>
              </a:ext>
            </a:extLst>
          </p:cNvPr>
          <p:cNvSpPr>
            <a:spLocks noGrp="1"/>
          </p:cNvSpPr>
          <p:nvPr>
            <p:ph type="dt" sz="half" idx="10"/>
          </p:nvPr>
        </p:nvSpPr>
        <p:spPr/>
        <p:txBody>
          <a:bodyPr/>
          <a:lstStyle/>
          <a:p>
            <a:fld id="{32D160EB-7837-4BB2-B107-CC791EAA1CFB}" type="datetimeFigureOut">
              <a:rPr kumimoji="1" lang="ja-JP" altLang="en-US" smtClean="0"/>
              <a:t>2023/7/25</a:t>
            </a:fld>
            <a:endParaRPr kumimoji="1" lang="ja-JP" altLang="en-US"/>
          </a:p>
        </p:txBody>
      </p:sp>
      <p:sp>
        <p:nvSpPr>
          <p:cNvPr id="4" name="フッター プレースホルダー 3">
            <a:extLst>
              <a:ext uri="{FF2B5EF4-FFF2-40B4-BE49-F238E27FC236}">
                <a16:creationId xmlns:a16="http://schemas.microsoft.com/office/drawing/2014/main" id="{8F162E8B-181A-36B5-CBAF-F892FAB3C84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18B6BC-435A-5BD8-79EF-14FB463C66EC}"/>
              </a:ext>
            </a:extLst>
          </p:cNvPr>
          <p:cNvSpPr>
            <a:spLocks noGrp="1"/>
          </p:cNvSpPr>
          <p:nvPr>
            <p:ph type="sldNum" sz="quarter" idx="12"/>
          </p:nvPr>
        </p:nvSpPr>
        <p:spPr/>
        <p:txBody>
          <a:bodyPr/>
          <a:lstStyle/>
          <a:p>
            <a:fld id="{EE949A3E-1D90-435E-B15D-C761A6746985}" type="slidenum">
              <a:rPr kumimoji="1" lang="ja-JP" altLang="en-US" smtClean="0"/>
              <a:t>‹#›</a:t>
            </a:fld>
            <a:endParaRPr kumimoji="1" lang="ja-JP" altLang="en-US"/>
          </a:p>
        </p:txBody>
      </p:sp>
    </p:spTree>
    <p:extLst>
      <p:ext uri="{BB962C8B-B14F-4D97-AF65-F5344CB8AC3E}">
        <p14:creationId xmlns:p14="http://schemas.microsoft.com/office/powerpoint/2010/main" val="952435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29A7301-2A29-4260-3604-A412F6ACDE3A}"/>
              </a:ext>
            </a:extLst>
          </p:cNvPr>
          <p:cNvSpPr>
            <a:spLocks noGrp="1"/>
          </p:cNvSpPr>
          <p:nvPr>
            <p:ph type="dt" sz="half" idx="10"/>
          </p:nvPr>
        </p:nvSpPr>
        <p:spPr/>
        <p:txBody>
          <a:bodyPr/>
          <a:lstStyle/>
          <a:p>
            <a:fld id="{32D160EB-7837-4BB2-B107-CC791EAA1CFB}" type="datetimeFigureOut">
              <a:rPr kumimoji="1" lang="ja-JP" altLang="en-US" smtClean="0"/>
              <a:t>2023/7/25</a:t>
            </a:fld>
            <a:endParaRPr kumimoji="1" lang="ja-JP" altLang="en-US"/>
          </a:p>
        </p:txBody>
      </p:sp>
      <p:sp>
        <p:nvSpPr>
          <p:cNvPr id="3" name="フッター プレースホルダー 2">
            <a:extLst>
              <a:ext uri="{FF2B5EF4-FFF2-40B4-BE49-F238E27FC236}">
                <a16:creationId xmlns:a16="http://schemas.microsoft.com/office/drawing/2014/main" id="{BFC29C7D-665F-CCE6-5B35-F85FD62847E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AA03672-FE72-A9DA-DB4B-DAD72B610BE3}"/>
              </a:ext>
            </a:extLst>
          </p:cNvPr>
          <p:cNvSpPr>
            <a:spLocks noGrp="1"/>
          </p:cNvSpPr>
          <p:nvPr>
            <p:ph type="sldNum" sz="quarter" idx="12"/>
          </p:nvPr>
        </p:nvSpPr>
        <p:spPr/>
        <p:txBody>
          <a:bodyPr/>
          <a:lstStyle/>
          <a:p>
            <a:fld id="{EE949A3E-1D90-435E-B15D-C761A6746985}" type="slidenum">
              <a:rPr kumimoji="1" lang="ja-JP" altLang="en-US" smtClean="0"/>
              <a:t>‹#›</a:t>
            </a:fld>
            <a:endParaRPr kumimoji="1" lang="ja-JP" altLang="en-US"/>
          </a:p>
        </p:txBody>
      </p:sp>
    </p:spTree>
    <p:extLst>
      <p:ext uri="{BB962C8B-B14F-4D97-AF65-F5344CB8AC3E}">
        <p14:creationId xmlns:p14="http://schemas.microsoft.com/office/powerpoint/2010/main" val="904234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B5D03-F066-A374-618E-230CD0DE85E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8DB6393-4064-0129-D55C-A4E8BAE145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FED1AAB-9AE1-1E51-274A-087CEB6B27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902BAF6-B390-3237-9310-DA7DC16ED56D}"/>
              </a:ext>
            </a:extLst>
          </p:cNvPr>
          <p:cNvSpPr>
            <a:spLocks noGrp="1"/>
          </p:cNvSpPr>
          <p:nvPr>
            <p:ph type="dt" sz="half" idx="10"/>
          </p:nvPr>
        </p:nvSpPr>
        <p:spPr/>
        <p:txBody>
          <a:bodyPr/>
          <a:lstStyle/>
          <a:p>
            <a:fld id="{32D160EB-7837-4BB2-B107-CC791EAA1CFB}" type="datetimeFigureOut">
              <a:rPr kumimoji="1" lang="ja-JP" altLang="en-US" smtClean="0"/>
              <a:t>2023/7/25</a:t>
            </a:fld>
            <a:endParaRPr kumimoji="1" lang="ja-JP" altLang="en-US"/>
          </a:p>
        </p:txBody>
      </p:sp>
      <p:sp>
        <p:nvSpPr>
          <p:cNvPr id="6" name="フッター プレースホルダー 5">
            <a:extLst>
              <a:ext uri="{FF2B5EF4-FFF2-40B4-BE49-F238E27FC236}">
                <a16:creationId xmlns:a16="http://schemas.microsoft.com/office/drawing/2014/main" id="{5D44979E-583E-E83D-8248-283E494215F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831FBDF-3B5F-3C23-DB4B-3569CDD0DC42}"/>
              </a:ext>
            </a:extLst>
          </p:cNvPr>
          <p:cNvSpPr>
            <a:spLocks noGrp="1"/>
          </p:cNvSpPr>
          <p:nvPr>
            <p:ph type="sldNum" sz="quarter" idx="12"/>
          </p:nvPr>
        </p:nvSpPr>
        <p:spPr/>
        <p:txBody>
          <a:bodyPr/>
          <a:lstStyle/>
          <a:p>
            <a:fld id="{EE949A3E-1D90-435E-B15D-C761A6746985}" type="slidenum">
              <a:rPr kumimoji="1" lang="ja-JP" altLang="en-US" smtClean="0"/>
              <a:t>‹#›</a:t>
            </a:fld>
            <a:endParaRPr kumimoji="1" lang="ja-JP" altLang="en-US"/>
          </a:p>
        </p:txBody>
      </p:sp>
    </p:spTree>
    <p:extLst>
      <p:ext uri="{BB962C8B-B14F-4D97-AF65-F5344CB8AC3E}">
        <p14:creationId xmlns:p14="http://schemas.microsoft.com/office/powerpoint/2010/main" val="1343027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7B2826-C3D7-7EC6-DF8D-8C241A4A670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113112A-52CA-FB6D-7BBB-408A8C1302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6D4F0B4-5464-9B61-B5BA-B893188DDE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1FE3FC8-B991-4BB7-5306-AA143FE7F7F5}"/>
              </a:ext>
            </a:extLst>
          </p:cNvPr>
          <p:cNvSpPr>
            <a:spLocks noGrp="1"/>
          </p:cNvSpPr>
          <p:nvPr>
            <p:ph type="dt" sz="half" idx="10"/>
          </p:nvPr>
        </p:nvSpPr>
        <p:spPr/>
        <p:txBody>
          <a:bodyPr/>
          <a:lstStyle/>
          <a:p>
            <a:fld id="{32D160EB-7837-4BB2-B107-CC791EAA1CFB}" type="datetimeFigureOut">
              <a:rPr kumimoji="1" lang="ja-JP" altLang="en-US" smtClean="0"/>
              <a:t>2023/7/25</a:t>
            </a:fld>
            <a:endParaRPr kumimoji="1" lang="ja-JP" altLang="en-US"/>
          </a:p>
        </p:txBody>
      </p:sp>
      <p:sp>
        <p:nvSpPr>
          <p:cNvPr id="6" name="フッター プレースホルダー 5">
            <a:extLst>
              <a:ext uri="{FF2B5EF4-FFF2-40B4-BE49-F238E27FC236}">
                <a16:creationId xmlns:a16="http://schemas.microsoft.com/office/drawing/2014/main" id="{E284B1FB-F53A-10BC-9390-55C52947166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A836CE7-2398-32EC-4531-CEB46D982FDD}"/>
              </a:ext>
            </a:extLst>
          </p:cNvPr>
          <p:cNvSpPr>
            <a:spLocks noGrp="1"/>
          </p:cNvSpPr>
          <p:nvPr>
            <p:ph type="sldNum" sz="quarter" idx="12"/>
          </p:nvPr>
        </p:nvSpPr>
        <p:spPr/>
        <p:txBody>
          <a:bodyPr/>
          <a:lstStyle/>
          <a:p>
            <a:fld id="{EE949A3E-1D90-435E-B15D-C761A6746985}" type="slidenum">
              <a:rPr kumimoji="1" lang="ja-JP" altLang="en-US" smtClean="0"/>
              <a:t>‹#›</a:t>
            </a:fld>
            <a:endParaRPr kumimoji="1" lang="ja-JP" altLang="en-US"/>
          </a:p>
        </p:txBody>
      </p:sp>
    </p:spTree>
    <p:extLst>
      <p:ext uri="{BB962C8B-B14F-4D97-AF65-F5344CB8AC3E}">
        <p14:creationId xmlns:p14="http://schemas.microsoft.com/office/powerpoint/2010/main" val="680218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37D8411-D73A-2272-52F3-924EC3ACAB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907EB18-5856-55E5-F24F-14A954984D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DD0354A-6A7A-2E1E-0DD3-2FBED4C23E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D160EB-7837-4BB2-B107-CC791EAA1CFB}" type="datetimeFigureOut">
              <a:rPr kumimoji="1" lang="ja-JP" altLang="en-US" smtClean="0"/>
              <a:t>2023/7/25</a:t>
            </a:fld>
            <a:endParaRPr kumimoji="1" lang="ja-JP" altLang="en-US"/>
          </a:p>
        </p:txBody>
      </p:sp>
      <p:sp>
        <p:nvSpPr>
          <p:cNvPr id="5" name="フッター プレースホルダー 4">
            <a:extLst>
              <a:ext uri="{FF2B5EF4-FFF2-40B4-BE49-F238E27FC236}">
                <a16:creationId xmlns:a16="http://schemas.microsoft.com/office/drawing/2014/main" id="{4D7BDB5D-E03D-FDB9-15B7-C2126BFE02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26DF271-DC6A-3B65-33C2-63E6FDF629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949A3E-1D90-435E-B15D-C761A6746985}" type="slidenum">
              <a:rPr kumimoji="1" lang="ja-JP" altLang="en-US" smtClean="0"/>
              <a:t>‹#›</a:t>
            </a:fld>
            <a:endParaRPr kumimoji="1" lang="ja-JP" altLang="en-US"/>
          </a:p>
        </p:txBody>
      </p:sp>
    </p:spTree>
    <p:extLst>
      <p:ext uri="{BB962C8B-B14F-4D97-AF65-F5344CB8AC3E}">
        <p14:creationId xmlns:p14="http://schemas.microsoft.com/office/powerpoint/2010/main" val="3604747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クラシックフレーム」イラスト無料">
            <a:extLst>
              <a:ext uri="{FF2B5EF4-FFF2-40B4-BE49-F238E27FC236}">
                <a16:creationId xmlns:a16="http://schemas.microsoft.com/office/drawing/2014/main" id="{4958F725-734E-1869-C048-CCC9115BFDF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9703"/>
          <a:stretch/>
        </p:blipFill>
        <p:spPr bwMode="auto">
          <a:xfrm>
            <a:off x="8382274" y="0"/>
            <a:ext cx="3921452"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クラシックフレーム」イラスト無料">
            <a:extLst>
              <a:ext uri="{FF2B5EF4-FFF2-40B4-BE49-F238E27FC236}">
                <a16:creationId xmlns:a16="http://schemas.microsoft.com/office/drawing/2014/main" id="{A025F346-76FF-9A71-3C0A-4B7A4E42226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58208"/>
          <a:stretch/>
        </p:blipFill>
        <p:spPr bwMode="auto">
          <a:xfrm>
            <a:off x="0" y="0"/>
            <a:ext cx="4066903" cy="6858000"/>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a:extLst>
              <a:ext uri="{FF2B5EF4-FFF2-40B4-BE49-F238E27FC236}">
                <a16:creationId xmlns:a16="http://schemas.microsoft.com/office/drawing/2014/main" id="{2D6FC14F-5E64-5D60-B9FA-63D25390A768}"/>
              </a:ext>
            </a:extLst>
          </p:cNvPr>
          <p:cNvSpPr txBox="1"/>
          <p:nvPr/>
        </p:nvSpPr>
        <p:spPr>
          <a:xfrm>
            <a:off x="1080371" y="828288"/>
            <a:ext cx="10700365" cy="5447645"/>
          </a:xfrm>
          <a:prstGeom prst="rect">
            <a:avLst/>
          </a:prstGeom>
          <a:noFill/>
        </p:spPr>
        <p:txBody>
          <a:bodyPr wrap="none" rtlCol="0">
            <a:spAutoFit/>
          </a:bodyPr>
          <a:lstStyle/>
          <a:p>
            <a:r>
              <a:rPr lang="ja-JP" altLang="en-US" sz="2800" b="1" dirty="0">
                <a:solidFill>
                  <a:srgbClr val="333333"/>
                </a:solidFill>
                <a:latin typeface="Arial" panose="020B0604020202020204" pitchFamily="34" charset="0"/>
              </a:rPr>
              <a:t>　　</a:t>
            </a:r>
            <a:r>
              <a:rPr lang="ja-JP" altLang="en-US" sz="2800" b="1" i="0" dirty="0">
                <a:solidFill>
                  <a:srgbClr val="333333"/>
                </a:solidFill>
                <a:effectLst/>
                <a:latin typeface="Arial" panose="020B0604020202020204" pitchFamily="34" charset="0"/>
              </a:rPr>
              <a:t>株式会社ワイエス</a:t>
            </a:r>
            <a:r>
              <a:rPr lang="ja-JP" altLang="en-US" sz="2800" b="0" i="0" dirty="0">
                <a:solidFill>
                  <a:srgbClr val="333333"/>
                </a:solidFill>
                <a:effectLst/>
                <a:latin typeface="Arial" panose="020B0604020202020204" pitchFamily="34" charset="0"/>
              </a:rPr>
              <a:t>　</a:t>
            </a:r>
            <a:r>
              <a:rPr lang="ja-JP" altLang="en-US" sz="2800" b="1" dirty="0">
                <a:solidFill>
                  <a:srgbClr val="333333"/>
                </a:solidFill>
                <a:latin typeface="Arial" panose="020B0604020202020204" pitchFamily="34" charset="0"/>
              </a:rPr>
              <a:t>増本　重孝</a:t>
            </a:r>
            <a:r>
              <a:rPr lang="ja-JP" altLang="en-US" sz="2800" b="1" i="0" dirty="0">
                <a:solidFill>
                  <a:srgbClr val="333333"/>
                </a:solidFill>
                <a:effectLst/>
                <a:latin typeface="Arial" panose="020B0604020202020204" pitchFamily="34" charset="0"/>
              </a:rPr>
              <a:t>　様</a:t>
            </a:r>
            <a:endParaRPr lang="en-US" altLang="ja-JP" sz="2800" b="1" i="0" dirty="0">
              <a:solidFill>
                <a:srgbClr val="333333"/>
              </a:solidFill>
              <a:effectLst/>
              <a:latin typeface="Arial" panose="020B0604020202020204" pitchFamily="34" charset="0"/>
            </a:endParaRPr>
          </a:p>
          <a:p>
            <a:endParaRPr kumimoji="1" lang="en-US" altLang="ja-JP" sz="2800" b="1" dirty="0">
              <a:solidFill>
                <a:srgbClr val="333333"/>
              </a:solidFill>
              <a:latin typeface="Arial" panose="020B0604020202020204" pitchFamily="34" charset="0"/>
            </a:endParaRPr>
          </a:p>
          <a:p>
            <a:r>
              <a:rPr lang="ja-JP" altLang="en-US" sz="2000" b="1" dirty="0">
                <a:solidFill>
                  <a:srgbClr val="333333"/>
                </a:solidFill>
                <a:latin typeface="Arial" panose="020B0604020202020204" pitchFamily="34" charset="0"/>
              </a:rPr>
              <a:t>秋田で便利屋をやっている知人より、</a:t>
            </a:r>
            <a:endParaRPr lang="en-US" altLang="ja-JP" sz="2000" b="1" dirty="0">
              <a:solidFill>
                <a:srgbClr val="333333"/>
              </a:solidFill>
              <a:latin typeface="Arial" panose="020B0604020202020204" pitchFamily="34" charset="0"/>
            </a:endParaRPr>
          </a:p>
          <a:p>
            <a:r>
              <a:rPr lang="ja-JP" altLang="en-US" sz="2000" b="1" dirty="0">
                <a:solidFill>
                  <a:srgbClr val="333333"/>
                </a:solidFill>
                <a:latin typeface="Arial" panose="020B0604020202020204" pitchFamily="34" charset="0"/>
              </a:rPr>
              <a:t>「</a:t>
            </a:r>
            <a:r>
              <a:rPr lang="en-US" altLang="ja-JP" sz="2000" b="1" dirty="0">
                <a:solidFill>
                  <a:srgbClr val="333333"/>
                </a:solidFill>
                <a:latin typeface="Arial" panose="020B0604020202020204" pitchFamily="34" charset="0"/>
              </a:rPr>
              <a:t>『</a:t>
            </a:r>
            <a:r>
              <a:rPr lang="ja-JP" altLang="en-US" sz="2000" b="1" dirty="0">
                <a:solidFill>
                  <a:srgbClr val="333333"/>
                </a:solidFill>
                <a:latin typeface="Arial" panose="020B0604020202020204" pitchFamily="34" charset="0"/>
              </a:rPr>
              <a:t>定期訪問</a:t>
            </a:r>
            <a:r>
              <a:rPr lang="en-US" altLang="ja-JP" sz="2000" b="1" dirty="0">
                <a:solidFill>
                  <a:srgbClr val="333333"/>
                </a:solidFill>
                <a:latin typeface="Arial" panose="020B0604020202020204" pitchFamily="34" charset="0"/>
              </a:rPr>
              <a:t>』『</a:t>
            </a:r>
            <a:r>
              <a:rPr lang="ja-JP" altLang="en-US" sz="2000" b="1" dirty="0">
                <a:solidFill>
                  <a:srgbClr val="333333"/>
                </a:solidFill>
                <a:latin typeface="Arial" panose="020B0604020202020204" pitchFamily="34" charset="0"/>
              </a:rPr>
              <a:t>今の業務＋</a:t>
            </a:r>
            <a:r>
              <a:rPr lang="en-US" altLang="ja-JP" sz="2000" b="1" dirty="0">
                <a:solidFill>
                  <a:srgbClr val="333333"/>
                </a:solidFill>
                <a:latin typeface="Arial" panose="020B0604020202020204" pitchFamily="34" charset="0"/>
              </a:rPr>
              <a:t>α』『</a:t>
            </a:r>
            <a:r>
              <a:rPr lang="ja-JP" altLang="en-US" sz="2000" b="1" dirty="0">
                <a:solidFill>
                  <a:srgbClr val="333333"/>
                </a:solidFill>
                <a:latin typeface="Arial" panose="020B0604020202020204" pitchFamily="34" charset="0"/>
              </a:rPr>
              <a:t>お客様が導入しやすい価格帯</a:t>
            </a:r>
            <a:r>
              <a:rPr lang="en-US" altLang="ja-JP" sz="2000" b="1" dirty="0">
                <a:solidFill>
                  <a:srgbClr val="333333"/>
                </a:solidFill>
                <a:latin typeface="Arial" panose="020B0604020202020204" pitchFamily="34" charset="0"/>
              </a:rPr>
              <a:t>』『</a:t>
            </a:r>
            <a:r>
              <a:rPr lang="ja-JP" altLang="en-US" sz="2000" b="1" dirty="0">
                <a:solidFill>
                  <a:srgbClr val="333333"/>
                </a:solidFill>
                <a:latin typeface="Arial" panose="020B0604020202020204" pitchFamily="34" charset="0"/>
              </a:rPr>
              <a:t>研修制度はしっか</a:t>
            </a:r>
            <a:endParaRPr lang="en-US" altLang="ja-JP" sz="2000" b="1" dirty="0">
              <a:solidFill>
                <a:srgbClr val="333333"/>
              </a:solidFill>
              <a:latin typeface="Arial" panose="020B0604020202020204" pitchFamily="34" charset="0"/>
            </a:endParaRPr>
          </a:p>
          <a:p>
            <a:r>
              <a:rPr lang="ja-JP" altLang="en-US" sz="2000" b="1" dirty="0">
                <a:solidFill>
                  <a:srgbClr val="333333"/>
                </a:solidFill>
                <a:latin typeface="Arial" panose="020B0604020202020204" pitchFamily="34" charset="0"/>
              </a:rPr>
              <a:t>　りしつつ、高度な技能は必要としない</a:t>
            </a:r>
            <a:r>
              <a:rPr lang="en-US" altLang="ja-JP" sz="2000" b="1" dirty="0">
                <a:solidFill>
                  <a:srgbClr val="333333"/>
                </a:solidFill>
                <a:latin typeface="Arial" panose="020B0604020202020204" pitchFamily="34" charset="0"/>
              </a:rPr>
              <a:t>』</a:t>
            </a:r>
            <a:r>
              <a:rPr lang="ja-JP" altLang="en-US" sz="2000" b="1" dirty="0">
                <a:solidFill>
                  <a:srgbClr val="333333"/>
                </a:solidFill>
                <a:latin typeface="Arial" panose="020B0604020202020204" pitchFamily="34" charset="0"/>
              </a:rPr>
              <a:t>そんな都合の良い商材を何か知らないか」</a:t>
            </a:r>
            <a:endParaRPr lang="en-US" altLang="ja-JP" sz="2000" b="1" dirty="0">
              <a:solidFill>
                <a:srgbClr val="333333"/>
              </a:solidFill>
              <a:latin typeface="Arial" panose="020B0604020202020204" pitchFamily="34" charset="0"/>
            </a:endParaRPr>
          </a:p>
          <a:p>
            <a:r>
              <a:rPr lang="ja-JP" altLang="en-US" sz="2000" b="1" dirty="0">
                <a:solidFill>
                  <a:srgbClr val="333333"/>
                </a:solidFill>
                <a:latin typeface="Arial" panose="020B0604020202020204" pitchFamily="34" charset="0"/>
              </a:rPr>
              <a:t>というわがまま放題の情報提供依頼が来ましたのでご紹介したのが</a:t>
            </a:r>
            <a:r>
              <a:rPr lang="en-US" altLang="ja-JP" sz="2000" b="1" dirty="0">
                <a:solidFill>
                  <a:srgbClr val="333333"/>
                </a:solidFill>
                <a:latin typeface="Arial" panose="020B0604020202020204" pitchFamily="34" charset="0"/>
              </a:rPr>
              <a:t>『</a:t>
            </a:r>
            <a:r>
              <a:rPr lang="ja-JP" altLang="en-US" sz="2000" b="1" dirty="0">
                <a:solidFill>
                  <a:srgbClr val="333333"/>
                </a:solidFill>
                <a:latin typeface="Arial" panose="020B0604020202020204" pitchFamily="34" charset="0"/>
              </a:rPr>
              <a:t>害虫ブロック</a:t>
            </a:r>
            <a:r>
              <a:rPr lang="en-US" altLang="ja-JP" sz="2000" b="1" dirty="0">
                <a:solidFill>
                  <a:srgbClr val="333333"/>
                </a:solidFill>
                <a:latin typeface="Arial" panose="020B0604020202020204" pitchFamily="34" charset="0"/>
              </a:rPr>
              <a:t>』</a:t>
            </a:r>
            <a:r>
              <a:rPr lang="ja-JP" altLang="en-US" sz="2000" b="1" dirty="0">
                <a:solidFill>
                  <a:srgbClr val="333333"/>
                </a:solidFill>
                <a:latin typeface="Arial" panose="020B0604020202020204" pitchFamily="34" charset="0"/>
              </a:rPr>
              <a:t>です。</a:t>
            </a:r>
            <a:endParaRPr lang="en-US" altLang="ja-JP" sz="2000" b="1" dirty="0">
              <a:solidFill>
                <a:srgbClr val="333333"/>
              </a:solidFill>
              <a:latin typeface="Arial" panose="020B0604020202020204" pitchFamily="34" charset="0"/>
            </a:endParaRPr>
          </a:p>
          <a:p>
            <a:endParaRPr lang="en-US" altLang="ja-JP" sz="2000" b="1" dirty="0">
              <a:solidFill>
                <a:srgbClr val="333333"/>
              </a:solidFill>
              <a:latin typeface="Arial" panose="020B0604020202020204" pitchFamily="34" charset="0"/>
            </a:endParaRPr>
          </a:p>
          <a:p>
            <a:r>
              <a:rPr lang="ja-JP" altLang="en-US" sz="2000" b="1" dirty="0">
                <a:solidFill>
                  <a:srgbClr val="333333"/>
                </a:solidFill>
                <a:latin typeface="Arial" panose="020B0604020202020204" pitchFamily="34" charset="0"/>
              </a:rPr>
              <a:t>上記のニーズを満たしつつ、さらに増本社長の人柄や説明に納得安心し、何よりその効果</a:t>
            </a:r>
            <a:endParaRPr lang="en-US" altLang="ja-JP" sz="2000" b="1" dirty="0">
              <a:solidFill>
                <a:srgbClr val="333333"/>
              </a:solidFill>
              <a:latin typeface="Arial" panose="020B0604020202020204" pitchFamily="34" charset="0"/>
            </a:endParaRPr>
          </a:p>
          <a:p>
            <a:r>
              <a:rPr lang="ja-JP" altLang="en-US" sz="2000" b="1" dirty="0">
                <a:solidFill>
                  <a:srgbClr val="333333"/>
                </a:solidFill>
                <a:latin typeface="Arial" panose="020B0604020202020204" pitchFamily="34" charset="0"/>
              </a:rPr>
              <a:t>の高さに感銘を受け、あっという間に加盟店となりました。</a:t>
            </a:r>
            <a:endParaRPr lang="en-US" altLang="ja-JP" sz="2000" b="1" dirty="0">
              <a:solidFill>
                <a:srgbClr val="333333"/>
              </a:solidFill>
              <a:latin typeface="Arial" panose="020B0604020202020204" pitchFamily="34" charset="0"/>
            </a:endParaRPr>
          </a:p>
          <a:p>
            <a:r>
              <a:rPr lang="ja-JP" altLang="en-US" sz="2000" b="1" dirty="0">
                <a:solidFill>
                  <a:srgbClr val="333333"/>
                </a:solidFill>
                <a:latin typeface="Arial" panose="020B0604020202020204" pitchFamily="34" charset="0"/>
              </a:rPr>
              <a:t>「お客様はもちろん、加盟店のことも大事にしてくれている仕組みでとても安心だし、</a:t>
            </a:r>
            <a:endParaRPr lang="en-US" altLang="ja-JP" sz="2000" b="1" dirty="0">
              <a:solidFill>
                <a:srgbClr val="333333"/>
              </a:solidFill>
              <a:latin typeface="Arial" panose="020B0604020202020204" pitchFamily="34" charset="0"/>
            </a:endParaRPr>
          </a:p>
          <a:p>
            <a:r>
              <a:rPr lang="ja-JP" altLang="en-US" sz="2000" b="1" dirty="0">
                <a:solidFill>
                  <a:srgbClr val="333333"/>
                </a:solidFill>
                <a:latin typeface="Arial" panose="020B0604020202020204" pitchFamily="34" charset="0"/>
              </a:rPr>
              <a:t>社長の</a:t>
            </a:r>
            <a:r>
              <a:rPr lang="en-US" altLang="ja-JP" sz="2000" b="1" dirty="0">
                <a:solidFill>
                  <a:srgbClr val="333333"/>
                </a:solidFill>
                <a:latin typeface="Arial" panose="020B0604020202020204" pitchFamily="34" charset="0"/>
              </a:rPr>
              <a:t>『</a:t>
            </a:r>
            <a:r>
              <a:rPr lang="ja-JP" altLang="en-US" sz="2000" b="1" dirty="0">
                <a:solidFill>
                  <a:srgbClr val="333333"/>
                </a:solidFill>
                <a:latin typeface="Arial" panose="020B0604020202020204" pitchFamily="34" charset="0"/>
              </a:rPr>
              <a:t>三方よし</a:t>
            </a:r>
            <a:r>
              <a:rPr lang="en-US" altLang="ja-JP" sz="2000" b="1" dirty="0">
                <a:solidFill>
                  <a:srgbClr val="333333"/>
                </a:solidFill>
                <a:latin typeface="Arial" panose="020B0604020202020204" pitchFamily="34" charset="0"/>
              </a:rPr>
              <a:t>』</a:t>
            </a:r>
            <a:r>
              <a:rPr lang="ja-JP" altLang="en-US" sz="2000" b="1" dirty="0">
                <a:solidFill>
                  <a:srgbClr val="333333"/>
                </a:solidFill>
                <a:latin typeface="Arial" panose="020B0604020202020204" pitchFamily="34" charset="0"/>
              </a:rPr>
              <a:t>を目指している姿勢に感動した。一緒に頑張ろうと思う。良い人を</a:t>
            </a:r>
            <a:endParaRPr lang="en-US" altLang="ja-JP" sz="2000" b="1" dirty="0">
              <a:solidFill>
                <a:srgbClr val="333333"/>
              </a:solidFill>
              <a:latin typeface="Arial" panose="020B0604020202020204" pitchFamily="34" charset="0"/>
            </a:endParaRPr>
          </a:p>
          <a:p>
            <a:r>
              <a:rPr lang="ja-JP" altLang="en-US" sz="2000" b="1" dirty="0">
                <a:solidFill>
                  <a:srgbClr val="333333"/>
                </a:solidFill>
                <a:latin typeface="Arial" panose="020B0604020202020204" pitchFamily="34" charset="0"/>
              </a:rPr>
              <a:t>紹介してくれてありがとう。」とのこと。</a:t>
            </a:r>
            <a:endParaRPr lang="en-US" altLang="ja-JP" sz="2000" b="1" dirty="0">
              <a:solidFill>
                <a:srgbClr val="333333"/>
              </a:solidFill>
              <a:latin typeface="Arial" panose="020B0604020202020204" pitchFamily="34" charset="0"/>
            </a:endParaRPr>
          </a:p>
          <a:p>
            <a:r>
              <a:rPr kumimoji="1" lang="ja-JP" altLang="en-US" sz="2000" b="1" dirty="0">
                <a:solidFill>
                  <a:srgbClr val="333333"/>
                </a:solidFill>
                <a:latin typeface="Arial" panose="020B0604020202020204" pitchFamily="34" charset="0"/>
              </a:rPr>
              <a:t>増本社長及び</a:t>
            </a:r>
            <a:r>
              <a:rPr kumimoji="1" lang="en-US" altLang="ja-JP" sz="2000" b="1" dirty="0">
                <a:solidFill>
                  <a:srgbClr val="333333"/>
                </a:solidFill>
                <a:latin typeface="Arial" panose="020B0604020202020204" pitchFamily="34" charset="0"/>
              </a:rPr>
              <a:t>『</a:t>
            </a:r>
            <a:r>
              <a:rPr kumimoji="1" lang="ja-JP" altLang="en-US" sz="2000" b="1" dirty="0">
                <a:solidFill>
                  <a:srgbClr val="333333"/>
                </a:solidFill>
                <a:latin typeface="Arial" panose="020B0604020202020204" pitchFamily="34" charset="0"/>
              </a:rPr>
              <a:t>害虫ブロック</a:t>
            </a:r>
            <a:r>
              <a:rPr kumimoji="1" lang="en-US" altLang="ja-JP" sz="2000" b="1" dirty="0">
                <a:solidFill>
                  <a:srgbClr val="333333"/>
                </a:solidFill>
                <a:latin typeface="Arial" panose="020B0604020202020204" pitchFamily="34" charset="0"/>
              </a:rPr>
              <a:t>』</a:t>
            </a:r>
            <a:r>
              <a:rPr kumimoji="1" lang="ja-JP" altLang="en-US" sz="2000" b="1" dirty="0">
                <a:solidFill>
                  <a:srgbClr val="333333"/>
                </a:solidFill>
                <a:latin typeface="Arial" panose="020B0604020202020204" pitchFamily="34" charset="0"/>
              </a:rPr>
              <a:t>胸を張って推薦いたします。</a:t>
            </a:r>
            <a:endParaRPr kumimoji="1" lang="en-US" altLang="ja-JP" sz="2000" b="1" dirty="0">
              <a:solidFill>
                <a:srgbClr val="333333"/>
              </a:solidFill>
              <a:latin typeface="Arial" panose="020B0604020202020204" pitchFamily="34" charset="0"/>
            </a:endParaRPr>
          </a:p>
          <a:p>
            <a:endParaRPr kumimoji="1" lang="en-US" altLang="ja-JP" sz="2400" b="1" dirty="0">
              <a:solidFill>
                <a:srgbClr val="333333"/>
              </a:solidFill>
              <a:latin typeface="Arial" panose="020B0604020202020204" pitchFamily="34" charset="0"/>
            </a:endParaRPr>
          </a:p>
          <a:p>
            <a:r>
              <a:rPr kumimoji="1" lang="ja-JP" altLang="en-US" sz="2400" b="1" dirty="0">
                <a:solidFill>
                  <a:srgbClr val="333333"/>
                </a:solidFill>
                <a:latin typeface="Arial" panose="020B0604020202020204" pitchFamily="34" charset="0"/>
              </a:rPr>
              <a:t>　</a:t>
            </a:r>
            <a:r>
              <a:rPr kumimoji="1" lang="ja-JP" altLang="en-US" sz="2400" b="1" dirty="0"/>
              <a:t>　　　　　　　　　　　　　　　　　　　</a:t>
            </a:r>
            <a:r>
              <a:rPr kumimoji="1" lang="ja-JP" altLang="en-US" sz="2400" b="1" dirty="0">
                <a:solidFill>
                  <a:srgbClr val="333333"/>
                </a:solidFill>
                <a:latin typeface="Arial" panose="020B0604020202020204" pitchFamily="34" charset="0"/>
              </a:rPr>
              <a:t>合同</a:t>
            </a:r>
            <a:r>
              <a:rPr lang="ja-JP" altLang="en-US" sz="2400" b="1" i="0" dirty="0">
                <a:solidFill>
                  <a:srgbClr val="333333"/>
                </a:solidFill>
                <a:effectLst/>
                <a:latin typeface="Arial" panose="020B0604020202020204" pitchFamily="34" charset="0"/>
              </a:rPr>
              <a:t>会社　石岡</a:t>
            </a:r>
            <a:r>
              <a:rPr kumimoji="1" lang="ja-JP" altLang="en-US" sz="2400" b="1" dirty="0"/>
              <a:t>　　　　</a:t>
            </a:r>
            <a:endParaRPr kumimoji="1" lang="en-US" altLang="ja-JP" sz="2400" b="1" dirty="0"/>
          </a:p>
          <a:p>
            <a:r>
              <a:rPr lang="ja-JP" altLang="en-US" sz="2400" b="1" dirty="0"/>
              <a:t>　　　　　　　　　　　　　　　　　　　　　　　　石岡　大輔</a:t>
            </a:r>
            <a:endParaRPr kumimoji="1" lang="ja-JP" altLang="en-US" sz="2400" b="1" dirty="0"/>
          </a:p>
        </p:txBody>
      </p:sp>
    </p:spTree>
    <p:extLst>
      <p:ext uri="{BB962C8B-B14F-4D97-AF65-F5344CB8AC3E}">
        <p14:creationId xmlns:p14="http://schemas.microsoft.com/office/powerpoint/2010/main" val="222961041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191</Words>
  <Application>Microsoft Office PowerPoint</Application>
  <PresentationFormat>ワイド画面</PresentationFormat>
  <Paragraphs>16</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石岡 大輔</dc:creator>
  <cp:lastModifiedBy>石岡 大輔</cp:lastModifiedBy>
  <cp:revision>5</cp:revision>
  <dcterms:created xsi:type="dcterms:W3CDTF">2023-06-28T11:18:12Z</dcterms:created>
  <dcterms:modified xsi:type="dcterms:W3CDTF">2023-07-24T21:16:53Z</dcterms:modified>
</cp:coreProperties>
</file>