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口 聡一" userId="b5543b23b2696cc5" providerId="LiveId" clId="{CC25C618-810B-4C7A-9606-4FD9EC8CC095}"/>
    <pc:docChg chg="modSld">
      <pc:chgData name="山口 聡一" userId="b5543b23b2696cc5" providerId="LiveId" clId="{CC25C618-810B-4C7A-9606-4FD9EC8CC095}" dt="2023-07-25T11:57:47.430" v="1129" actId="20577"/>
      <pc:docMkLst>
        <pc:docMk/>
      </pc:docMkLst>
      <pc:sldChg chg="modSp mod">
        <pc:chgData name="山口 聡一" userId="b5543b23b2696cc5" providerId="LiveId" clId="{CC25C618-810B-4C7A-9606-4FD9EC8CC095}" dt="2023-07-25T11:57:47.430" v="1129" actId="20577"/>
        <pc:sldMkLst>
          <pc:docMk/>
          <pc:sldMk cId="2255697187" sldId="256"/>
        </pc:sldMkLst>
        <pc:spChg chg="mod">
          <ac:chgData name="山口 聡一" userId="b5543b23b2696cc5" providerId="LiveId" clId="{CC25C618-810B-4C7A-9606-4FD9EC8CC095}" dt="2023-07-25T11:50:59.087" v="37" actId="113"/>
          <ac:spMkLst>
            <pc:docMk/>
            <pc:sldMk cId="2255697187" sldId="256"/>
            <ac:spMk id="7" creationId="{B65328B4-809F-456A-7892-0702B2968D33}"/>
          </ac:spMkLst>
        </pc:spChg>
        <pc:spChg chg="mod">
          <ac:chgData name="山口 聡一" userId="b5543b23b2696cc5" providerId="LiveId" clId="{CC25C618-810B-4C7A-9606-4FD9EC8CC095}" dt="2023-07-25T11:57:47.430" v="1129" actId="20577"/>
          <ac:spMkLst>
            <pc:docMk/>
            <pc:sldMk cId="2255697187" sldId="256"/>
            <ac:spMk id="8" creationId="{31FFB008-445A-48E7-F2F9-56E372277634}"/>
          </ac:spMkLst>
        </pc:spChg>
        <pc:spChg chg="mod">
          <ac:chgData name="山口 聡一" userId="b5543b23b2696cc5" providerId="LiveId" clId="{CC25C618-810B-4C7A-9606-4FD9EC8CC095}" dt="2023-07-25T11:51:15.010" v="46" actId="20577"/>
          <ac:spMkLst>
            <pc:docMk/>
            <pc:sldMk cId="2255697187" sldId="256"/>
            <ac:spMk id="9" creationId="{27D739A7-161E-9EC2-4FDD-0FDBD4037A9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6CAE0D-66A3-8716-AFD7-05477BC67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8D12B20-B0E8-4D05-0641-A170B89C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2C1BFA-8665-7718-BEB3-F64E4C49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B66E03-18B7-3415-6FB7-DB2A537C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86F600-9CBE-62A6-1845-8CE687E8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03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0A35D4-22C5-7E21-5905-F235168CF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11A45E-A0D0-8B82-6A12-BFB7699194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61E8E0-C77E-9708-8E94-BBA633EE9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8A2B2B-9AC7-1814-1F49-346D2E389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99FD36-C6E7-D44A-85C4-4D16C9028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24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5AE87BC-1FBE-E756-1B3E-00A6BC91C6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4DC92C9-4C8B-3425-5A25-F0F098729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CFE79D-A22B-1BCE-43A5-CF5FF2142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F74FEA-F03C-2ABE-7D47-9FF57797B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CD13A3-D4BA-89A0-1399-970EC022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96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8A43D5-5E9F-7265-EDB3-268D89668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5F3C91-E4D2-0801-128A-126C1A6B8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26BDCF-A59E-E113-F20C-032E64263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DC574F-DA3C-B8FD-2A34-0D386411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BC2980-11DA-E404-677E-40EBEB3A1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90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75A84F-3136-D01C-96FE-4C3460837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9FE131-128D-D247-DDA2-E3915C340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35ACC5-8874-FF3D-B999-B3CA881C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DECF48-094B-5E00-51C1-84A9194F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B40B2C-04F4-3528-2998-E8DB191B3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79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A30D94-437F-9C64-89F2-50B593004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B56281-A9D4-F264-3ACE-409CAA71F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FBBC9B-0907-902E-1D9D-C26FCA23B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AB4F81-2668-676E-7289-95EE71B2C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E5FD73-9672-C9A5-A290-145024E3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D20030-4392-557C-DF36-7373E7A3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8AF3A5-0F0C-8E5B-39A5-AB9139F1D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D061DB-7C9B-EFC4-51CB-F2601FF50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FE4FBE-9976-F377-C363-DF184BDFB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649B17-7E73-F480-B498-AF9184F4EB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A99B81E-85EA-6083-8E99-EE6426F310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8514363-CBF1-937B-C65B-386D7888D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54016FA-8487-E774-10D5-4D303FB3A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53656BA-9802-6AF1-CD9B-360FA0A4E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6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6D3C55-440F-20E8-0E6E-64D341277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712FA84-52EB-9E91-9D38-4C7BA94CC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AA5574F-310C-6F64-CF5D-9FB73766C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C48C6AA-4831-08DB-EFD3-3EF43CF41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24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6441693-E5C7-A857-DADB-E2851FD1D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D4F9A16-051F-5034-9190-A9C21EFB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6B26D66-DE27-ED22-1ACC-ADAD58A25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27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871B1-5F0F-6E1B-52F3-888C00308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06189B-D68B-4D02-C654-813620E87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65885C1-A477-E97B-948E-B8F1AAB43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3E08B0-CDC7-AB20-5678-790E4D460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0F4A0C-A272-564E-7E3B-F050A13B3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B25B23-69F2-AADE-8550-0DF0C47A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306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966B86-1C0B-756E-85E4-F86DA91F2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6470FBD-6466-8702-9370-A25814A4D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35AAE55-85D5-61F6-2899-B38B3EC92B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D808B4-9060-2143-7C29-9B20DED98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0AB93E-D169-906C-5EBD-2F368DFCD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747E2F-FE4F-9E04-7968-E41372328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6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88B62CA-273F-070C-580D-5B1CF5268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A3398E-248F-6D8C-3EAE-92DC4EF91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E96D65-4389-07C0-9D4E-64F96CB0F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0CECD-24D5-4BAB-BEA0-BFC1F7EBD049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443075-2E0B-ACF1-06F1-5F036C506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B11513-49C4-FF38-EE20-05A1146E9F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79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10">
            <a:extLst>
              <a:ext uri="{FF2B5EF4-FFF2-40B4-BE49-F238E27FC236}">
                <a16:creationId xmlns:a16="http://schemas.microsoft.com/office/drawing/2014/main" id="{B29E0CF4-05B6-468F-8FD2-1DD2888D8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466"/>
            <a:ext cx="12192000" cy="6895428"/>
          </a:xfrm>
          <a:prstGeom prst="rect">
            <a:avLst/>
          </a:prstGeom>
        </p:spPr>
      </p:pic>
      <p:pic>
        <p:nvPicPr>
          <p:cNvPr id="4" name="図 9">
            <a:extLst>
              <a:ext uri="{FF2B5EF4-FFF2-40B4-BE49-F238E27FC236}">
                <a16:creationId xmlns:a16="http://schemas.microsoft.com/office/drawing/2014/main" id="{5EB487BA-23E4-444D-9954-E388EA6032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468"/>
            <a:ext cx="12192000" cy="6872468"/>
          </a:xfrm>
          <a:prstGeom prst="rect">
            <a:avLst/>
          </a:prstGeom>
        </p:spPr>
      </p:pic>
      <p:sp>
        <p:nvSpPr>
          <p:cNvPr id="3" name="字幕 2">
            <a:extLst>
              <a:ext uri="{FF2B5EF4-FFF2-40B4-BE49-F238E27FC236}">
                <a16:creationId xmlns:a16="http://schemas.microsoft.com/office/drawing/2014/main" id="{31C0F57B-33A0-0E5D-B008-2E528E6109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7167899-0790-DE54-B6B9-31588984B718}"/>
              </a:ext>
            </a:extLst>
          </p:cNvPr>
          <p:cNvSpPr txBox="1"/>
          <p:nvPr/>
        </p:nvSpPr>
        <p:spPr>
          <a:xfrm>
            <a:off x="4766565" y="1187705"/>
            <a:ext cx="51226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推薦のことば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b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65328B4-809F-456A-7892-0702B2968D33}"/>
              </a:ext>
            </a:extLst>
          </p:cNvPr>
          <p:cNvSpPr txBox="1"/>
          <p:nvPr/>
        </p:nvSpPr>
        <p:spPr>
          <a:xfrm>
            <a:off x="3914203" y="1757988"/>
            <a:ext cx="7777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" alt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株式会社</a:t>
            </a:r>
            <a:r>
              <a:rPr lang="ja-JP" alt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ワイエス</a:t>
            </a:r>
            <a:r>
              <a:rPr lang="ja-JP" altLang="en-US" sz="24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　</a:t>
            </a:r>
            <a:r>
              <a:rPr lang="ja-JP" altLang="en-US" sz="2400" b="1" dirty="0">
                <a:solidFill>
                  <a:srgbClr val="333333"/>
                </a:solidFill>
                <a:latin typeface="Helvetica" panose="020B0604020202020204" pitchFamily="34" charset="0"/>
              </a:rPr>
              <a:t>増本重孝</a:t>
            </a:r>
            <a:r>
              <a:rPr lang="ja-JP" altLang="en-US" sz="24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様</a:t>
            </a:r>
            <a:br>
              <a:rPr lang="ja-JP" altLang="en-US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kumimoji="1" lang="ja-JP" altLang="en-US" sz="2400" b="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1FFB008-445A-48E7-F2F9-56E372277634}"/>
              </a:ext>
            </a:extLst>
          </p:cNvPr>
          <p:cNvSpPr txBox="1"/>
          <p:nvPr/>
        </p:nvSpPr>
        <p:spPr>
          <a:xfrm>
            <a:off x="1524000" y="2133738"/>
            <a:ext cx="9499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株式会社</a:t>
            </a:r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ワイエス</a:t>
            </a:r>
            <a:r>
              <a:rPr lang="ja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の</a:t>
            </a:r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増本重孝</a:t>
            </a:r>
            <a:r>
              <a:rPr lang="ja-JP" alt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さんを推薦致します。</a:t>
            </a:r>
            <a:br>
              <a:rPr lang="ja-JP" altLang="en-US" sz="2000" b="1" dirty="0"/>
            </a:br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増本さんの取り扱っている害虫駆除剤「害虫ブロック」を使用させて頂き</a:t>
            </a:r>
            <a:endParaRPr lang="en-US" altLang="ja-JP" sz="2000" b="1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弊社の売上は大幅に上がりました。</a:t>
            </a:r>
            <a:endParaRPr lang="en-US" altLang="ja-JP" sz="2000" b="1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害虫駆除剤はそれぞれの虫にしか効果がない物が多く、全ての虫に効く薬は</a:t>
            </a:r>
            <a:endParaRPr lang="en-US" altLang="ja-JP" sz="2000" b="1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ほとんどありません。</a:t>
            </a:r>
            <a:endParaRPr lang="en-US" altLang="ja-JP" sz="2000" b="1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害虫ブロックを使用してからは、他の業者が対応できない案件も全て弊社で対応することができ、取引先からの信頼も得ることができました。</a:t>
            </a:r>
            <a:endParaRPr lang="en-US" altLang="ja" sz="2000" b="1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人体に害がない薬なので、老人ホームや幼稚園などからもリピートを沢山</a:t>
            </a:r>
            <a:endParaRPr lang="en-US" altLang="ja-JP" sz="2000" b="1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頂いております。</a:t>
            </a:r>
            <a:endParaRPr lang="en-US" altLang="ja" sz="2000" b="1" dirty="0"/>
          </a:p>
          <a:p>
            <a:r>
              <a:rPr lang="ja-JP" alt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上記の理由により</a:t>
            </a:r>
            <a:r>
              <a:rPr lang="ja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株式会社</a:t>
            </a:r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ワイエス</a:t>
            </a:r>
            <a:r>
              <a:rPr lang="ja-JP" alt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の</a:t>
            </a:r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増本重孝</a:t>
            </a:r>
            <a:r>
              <a:rPr lang="ja-JP" alt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さんをここに推薦させて頂きます。</a:t>
            </a:r>
            <a:endParaRPr kumimoji="1" lang="ja-JP" altLang="en-US" sz="2000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7D739A7-161E-9EC2-4FDD-0FDBD4037A95}"/>
              </a:ext>
            </a:extLst>
          </p:cNvPr>
          <p:cNvSpPr txBox="1"/>
          <p:nvPr/>
        </p:nvSpPr>
        <p:spPr>
          <a:xfrm>
            <a:off x="8583561" y="5349875"/>
            <a:ext cx="3087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令和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5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年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7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月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25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日　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b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altLang="ja-JP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Growth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合同会社 山口聡一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5697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E95128-B58A-372F-E8BA-E0E0EEE7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0B18DCF7-6236-6B92-ADEF-D246C8DE2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0519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162</Words>
  <Application>Microsoft Office PowerPoint</Application>
  <PresentationFormat>ワイド画面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Helvetica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山口 聡一</dc:creator>
  <cp:lastModifiedBy>山口 聡一</cp:lastModifiedBy>
  <cp:revision>7</cp:revision>
  <dcterms:created xsi:type="dcterms:W3CDTF">2022-09-07T12:49:01Z</dcterms:created>
  <dcterms:modified xsi:type="dcterms:W3CDTF">2023-07-25T11:57:55Z</dcterms:modified>
</cp:coreProperties>
</file>