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2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7/25/2023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ja-JP" altLang="en-US"/>
              <a:t>アイコンをクリックして図を追加</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7/25/2023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7/25/2023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7/25/2023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1410" y="3073397"/>
            <a:ext cx="4878391"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3073397"/>
            <a:ext cx="4875210"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7/25/2023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kumimoji="1"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F3531229-8BA5-D184-A423-93CCACA1FD1E}"/>
              </a:ext>
            </a:extLst>
          </p:cNvPr>
          <p:cNvSpPr txBox="1"/>
          <p:nvPr/>
        </p:nvSpPr>
        <p:spPr>
          <a:xfrm>
            <a:off x="1186648" y="156368"/>
            <a:ext cx="10212279" cy="5816977"/>
          </a:xfrm>
          <a:prstGeom prst="rect">
            <a:avLst/>
          </a:prstGeom>
          <a:noFill/>
        </p:spPr>
        <p:txBody>
          <a:bodyPr wrap="square">
            <a:spAutoFit/>
          </a:bodyPr>
          <a:lstStyle/>
          <a:p>
            <a:r>
              <a:rPr kumimoji="1" lang="ja-JP" altLang="en-US" sz="3200" b="1" dirty="0">
                <a:latin typeface="+mj-ea"/>
                <a:ea typeface="+mj-ea"/>
              </a:rPr>
              <a:t>有限会社　いさみや　畠山憲之様</a:t>
            </a:r>
            <a:endParaRPr kumimoji="1" lang="en-US" altLang="ja-JP" sz="3200" b="1" dirty="0">
              <a:latin typeface="+mj-ea"/>
              <a:ea typeface="+mj-ea"/>
            </a:endParaRPr>
          </a:p>
          <a:p>
            <a:endParaRPr lang="en-US" altLang="ja-JP" sz="2800" b="1" dirty="0">
              <a:latin typeface="+mj-ea"/>
              <a:ea typeface="+mj-ea"/>
            </a:endParaRPr>
          </a:p>
          <a:p>
            <a:r>
              <a:rPr kumimoji="1" lang="ja-JP" altLang="en-US" sz="2400" b="1" dirty="0">
                <a:latin typeface="+mj-ea"/>
                <a:ea typeface="+mj-ea"/>
              </a:rPr>
              <a:t>紹介する前に先ずは味の感想を紹介先に伝えられなければと思い、試食と</a:t>
            </a:r>
            <a:endParaRPr kumimoji="1" lang="en-US" altLang="ja-JP" sz="2400" b="1" dirty="0">
              <a:latin typeface="+mj-ea"/>
              <a:ea typeface="+mj-ea"/>
            </a:endParaRPr>
          </a:p>
          <a:p>
            <a:r>
              <a:rPr kumimoji="1" lang="ja-JP" altLang="en-US" sz="2400" b="1" dirty="0">
                <a:latin typeface="+mj-ea"/>
                <a:ea typeface="+mj-ea"/>
              </a:rPr>
              <a:t>娘たちのおやつにと「塩あんプリンを」購入させていただきました。</a:t>
            </a:r>
            <a:endParaRPr kumimoji="1" lang="en-US" altLang="ja-JP" sz="2400" b="1" dirty="0">
              <a:latin typeface="+mj-ea"/>
              <a:ea typeface="+mj-ea"/>
            </a:endParaRPr>
          </a:p>
          <a:p>
            <a:r>
              <a:rPr kumimoji="1" lang="ja-JP" altLang="en-US" sz="2400" b="1" dirty="0">
                <a:latin typeface="+mj-ea"/>
                <a:ea typeface="+mj-ea"/>
              </a:rPr>
              <a:t>カラメルソースの部分が塩餡という、気仙沼に伝わる伝統の焼き塩とキビ糖を</a:t>
            </a:r>
            <a:endParaRPr lang="en-US" altLang="ja-JP" sz="2400" b="1" dirty="0">
              <a:latin typeface="+mj-ea"/>
              <a:ea typeface="+mj-ea"/>
            </a:endParaRPr>
          </a:p>
          <a:p>
            <a:r>
              <a:rPr lang="ja-JP" altLang="en-US" sz="2400" b="1" dirty="0">
                <a:latin typeface="+mj-ea"/>
                <a:ea typeface="+mj-ea"/>
              </a:rPr>
              <a:t>混ぜたものになっていて、プリンそのものもしっとりとまろやかで美味しいのですが、塩あんと混ぜて食べることで和テイストも感じられる今まで味わったことのないホントに美味しいプリンでした。</a:t>
            </a:r>
            <a:endParaRPr lang="en-US" altLang="ja-JP" sz="2400" b="1" dirty="0">
              <a:latin typeface="+mj-ea"/>
              <a:ea typeface="+mj-ea"/>
            </a:endParaRPr>
          </a:p>
          <a:p>
            <a:r>
              <a:rPr lang="ja-JP" altLang="en-US" sz="2400" b="1" dirty="0">
                <a:latin typeface="+mj-ea"/>
                <a:ea typeface="+mj-ea"/>
              </a:rPr>
              <a:t>スプーンを止めることなく一気に食べれてしまった感動を、これから紹介する方たちに余すところなく伝えていこうと思います。</a:t>
            </a:r>
            <a:endParaRPr lang="en-US" altLang="ja-JP" sz="2400" b="1" dirty="0">
              <a:latin typeface="+mj-ea"/>
              <a:ea typeface="+mj-ea"/>
            </a:endParaRPr>
          </a:p>
          <a:p>
            <a:endParaRPr lang="en-US" altLang="ja-JP" sz="2400" b="1" dirty="0">
              <a:latin typeface="+mj-ea"/>
              <a:ea typeface="+mj-ea"/>
            </a:endParaRPr>
          </a:p>
          <a:p>
            <a:endParaRPr lang="en-US" altLang="ja-JP" sz="2400" b="1" dirty="0">
              <a:latin typeface="+mj-ea"/>
              <a:ea typeface="+mj-ea"/>
            </a:endParaRPr>
          </a:p>
          <a:p>
            <a:r>
              <a:rPr lang="ja-JP" altLang="en-US" sz="2400" b="1" dirty="0">
                <a:latin typeface="+mj-ea"/>
                <a:ea typeface="+mj-ea"/>
              </a:rPr>
              <a:t>有限会社　いさみや　　畠山憲之</a:t>
            </a:r>
            <a:r>
              <a:rPr lang="ja-JP" altLang="en-US" sz="2400" b="1">
                <a:latin typeface="+mj-ea"/>
                <a:ea typeface="+mj-ea"/>
              </a:rPr>
              <a:t>様を感動を</a:t>
            </a:r>
            <a:r>
              <a:rPr lang="ja-JP" altLang="en-US" sz="2400" b="1" dirty="0">
                <a:latin typeface="+mj-ea"/>
                <a:ea typeface="+mj-ea"/>
              </a:rPr>
              <a:t>持って推薦致します。</a:t>
            </a:r>
            <a:endParaRPr lang="en-US" altLang="ja-JP" sz="2400" b="1" dirty="0">
              <a:latin typeface="+mj-ea"/>
              <a:ea typeface="+mj-ea"/>
            </a:endParaRPr>
          </a:p>
          <a:p>
            <a:endParaRPr lang="en-US" altLang="ja-JP" sz="2400" b="1" dirty="0">
              <a:latin typeface="+mj-ea"/>
              <a:ea typeface="+mj-ea"/>
            </a:endParaRPr>
          </a:p>
          <a:p>
            <a:r>
              <a:rPr lang="ja-JP" altLang="en-US" sz="2400" b="1" dirty="0">
                <a:latin typeface="+mj-ea"/>
                <a:ea typeface="+mj-ea"/>
              </a:rPr>
              <a:t>　　　　</a:t>
            </a:r>
            <a:r>
              <a:rPr lang="en-US" altLang="ja-JP" sz="2400" b="1" dirty="0">
                <a:latin typeface="+mj-ea"/>
                <a:ea typeface="+mj-ea"/>
              </a:rPr>
              <a:t>2023</a:t>
            </a:r>
            <a:r>
              <a:rPr lang="ja-JP" altLang="en-US" sz="2400" b="1" dirty="0">
                <a:latin typeface="+mj-ea"/>
                <a:ea typeface="+mj-ea"/>
              </a:rPr>
              <a:t>年</a:t>
            </a:r>
            <a:r>
              <a:rPr lang="en-US" altLang="ja-JP" sz="2400" b="1" dirty="0">
                <a:latin typeface="+mj-ea"/>
                <a:ea typeface="+mj-ea"/>
              </a:rPr>
              <a:t>7</a:t>
            </a:r>
            <a:r>
              <a:rPr lang="ja-JP" altLang="en-US" sz="2400" b="1" dirty="0">
                <a:latin typeface="+mj-ea"/>
                <a:ea typeface="+mj-ea"/>
              </a:rPr>
              <a:t>月</a:t>
            </a:r>
            <a:r>
              <a:rPr lang="en-US" altLang="ja-JP" sz="2400" b="1" dirty="0">
                <a:latin typeface="+mj-ea"/>
                <a:ea typeface="+mj-ea"/>
              </a:rPr>
              <a:t>25</a:t>
            </a:r>
            <a:r>
              <a:rPr lang="ja-JP" altLang="en-US" sz="2400" b="1" dirty="0">
                <a:latin typeface="+mj-ea"/>
                <a:ea typeface="+mj-ea"/>
              </a:rPr>
              <a:t>日　　　　　　　　　　株式会社吉田屋漆器　吉田俊之　　</a:t>
            </a:r>
            <a:r>
              <a:rPr lang="ja-JP" altLang="en-US" sz="1800" b="1" dirty="0">
                <a:latin typeface="+mj-ea"/>
                <a:ea typeface="+mj-ea"/>
              </a:rPr>
              <a:t>　</a:t>
            </a:r>
            <a:r>
              <a:rPr lang="ja-JP" altLang="en-US" b="1" dirty="0">
                <a:latin typeface="+mj-ea"/>
                <a:ea typeface="+mj-ea"/>
              </a:rPr>
              <a:t>　　　　　　　　</a:t>
            </a:r>
            <a:r>
              <a:rPr kumimoji="1" lang="ja-JP" altLang="en-US" b="1" dirty="0">
                <a:latin typeface="+mj-ea"/>
                <a:ea typeface="+mj-ea"/>
              </a:rPr>
              <a:t>　　　　　　　　　　　　　　　　　　　　　　　　　　　　　　　　　　</a:t>
            </a:r>
          </a:p>
        </p:txBody>
      </p:sp>
    </p:spTree>
    <p:extLst>
      <p:ext uri="{BB962C8B-B14F-4D97-AF65-F5344CB8AC3E}">
        <p14:creationId xmlns:p14="http://schemas.microsoft.com/office/powerpoint/2010/main" val="13011798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回路">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TM04033919[[fn=回路]]</Template>
  <TotalTime>23</TotalTime>
  <Words>149</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Tw Cen MT</vt:lpstr>
      <vt:lpstr>回路</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俊之</dc:creator>
  <cp:lastModifiedBy>吉田 俊之</cp:lastModifiedBy>
  <cp:revision>1</cp:revision>
  <dcterms:created xsi:type="dcterms:W3CDTF">2023-07-25T12:42:27Z</dcterms:created>
  <dcterms:modified xsi:type="dcterms:W3CDTF">2023-07-25T13:05:44Z</dcterms:modified>
</cp:coreProperties>
</file>