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7" autoAdjust="0"/>
    <p:restoredTop sz="94660"/>
  </p:normalViewPr>
  <p:slideViewPr>
    <p:cSldViewPr snapToGrid="0">
      <p:cViewPr varScale="1">
        <p:scale>
          <a:sx n="108" d="100"/>
          <a:sy n="108" d="100"/>
        </p:scale>
        <p:origin x="66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25795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Date Placeholder 2"/>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2814177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9345297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995683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6335068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ja-JP" altLang="en-US"/>
              <a:t>マスター タイトルの書式設定</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4145232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ja-JP" altLang="en-US"/>
              <a:t>マスター タイトルの書式設定</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ja-JP" altLang="en-US"/>
              <a:t>マスター テキストの書式設定</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2616486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859312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1313908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4173887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3188873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639481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905175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1802001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2765062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1056078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ja-JP" altLang="en-US"/>
              <a:t>マスター タイトルの書式設定</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A5415F6-5E97-4A7F-A22D-15C81F72B524}" type="datetimeFigureOut">
              <a:rPr kumimoji="1" lang="ja-JP" altLang="en-US" smtClean="0"/>
              <a:t>2023/8/21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3911329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0A5415F6-5E97-4A7F-A22D-15C81F72B524}" type="datetimeFigureOut">
              <a:rPr kumimoji="1" lang="ja-JP" altLang="en-US" smtClean="0"/>
              <a:t>2023/8/21</a:t>
            </a:fld>
            <a:endParaRPr kumimoji="1" lang="ja-JP" alt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kumimoji="1" lang="ja-JP" alt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04A047E-062D-4F8F-BE6F-8AB9854F6285}" type="slidenum">
              <a:rPr kumimoji="1" lang="ja-JP" altLang="en-US" smtClean="0"/>
              <a:t>‹#›</a:t>
            </a:fld>
            <a:endParaRPr kumimoji="1" lang="ja-JP" altLang="en-US"/>
          </a:p>
        </p:txBody>
      </p:sp>
    </p:spTree>
    <p:extLst>
      <p:ext uri="{BB962C8B-B14F-4D97-AF65-F5344CB8AC3E}">
        <p14:creationId xmlns:p14="http://schemas.microsoft.com/office/powerpoint/2010/main" val="3861025967"/>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kumimoji="1" sz="3600" kern="1200" cap="all">
          <a:ln w="3175" cmpd="sng">
            <a:noFill/>
          </a:ln>
          <a:solidFill>
            <a:schemeClr val="tx1"/>
          </a:solidFill>
          <a:effectLst/>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kumimoji="1"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CC716F-BAA4-9689-902A-BA918BCC6B65}"/>
              </a:ext>
            </a:extLst>
          </p:cNvPr>
          <p:cNvSpPr>
            <a:spLocks noGrp="1"/>
          </p:cNvSpPr>
          <p:nvPr>
            <p:ph type="ctrTitle"/>
          </p:nvPr>
        </p:nvSpPr>
        <p:spPr>
          <a:xfrm>
            <a:off x="1156561" y="565049"/>
            <a:ext cx="6815669" cy="641250"/>
          </a:xfrm>
        </p:spPr>
        <p:txBody>
          <a:bodyPr>
            <a:normAutofit fontScale="90000"/>
          </a:bodyPr>
          <a:lstStyle/>
          <a:p>
            <a:r>
              <a:rPr kumimoji="1" lang="ja-JP" altLang="en-US" dirty="0"/>
              <a:t>推薦のことば</a:t>
            </a:r>
          </a:p>
        </p:txBody>
      </p:sp>
      <p:sp>
        <p:nvSpPr>
          <p:cNvPr id="3" name="字幕 2">
            <a:extLst>
              <a:ext uri="{FF2B5EF4-FFF2-40B4-BE49-F238E27FC236}">
                <a16:creationId xmlns:a16="http://schemas.microsoft.com/office/drawing/2014/main" id="{61E2A07B-6833-B9B0-583D-6FFC33E96E03}"/>
              </a:ext>
            </a:extLst>
          </p:cNvPr>
          <p:cNvSpPr>
            <a:spLocks noGrp="1"/>
          </p:cNvSpPr>
          <p:nvPr>
            <p:ph type="subTitle" idx="1"/>
          </p:nvPr>
        </p:nvSpPr>
        <p:spPr>
          <a:xfrm>
            <a:off x="1156560" y="1206299"/>
            <a:ext cx="10144713" cy="4324489"/>
          </a:xfrm>
        </p:spPr>
        <p:txBody>
          <a:bodyPr>
            <a:normAutofit lnSpcReduction="10000"/>
          </a:bodyPr>
          <a:lstStyle/>
          <a:p>
            <a:r>
              <a:rPr kumimoji="1" lang="ja-JP" altLang="en-US" sz="2400" dirty="0"/>
              <a:t>有限会社いさみや　畠山憲之さんを推薦します。</a:t>
            </a:r>
            <a:endParaRPr kumimoji="1" lang="en-US" altLang="ja-JP" sz="2400" dirty="0"/>
          </a:p>
          <a:p>
            <a:r>
              <a:rPr kumimoji="1" lang="ja-JP" altLang="en-US" sz="2400" dirty="0"/>
              <a:t>大切なお客様へ贈る御中元として毎年ビール部門とお菓子部門があるのですが今年のお菓子部門は畠山さんの有限会社いさみやさんを利用させていただくことにしました。</a:t>
            </a:r>
            <a:endParaRPr kumimoji="1" lang="en-US" altLang="ja-JP" sz="2400" dirty="0"/>
          </a:p>
          <a:p>
            <a:r>
              <a:rPr kumimoji="1" lang="ja-JP" altLang="en-US" sz="2400" dirty="0"/>
              <a:t>ネット注文するときから、私がお客</a:t>
            </a:r>
            <a:r>
              <a:rPr kumimoji="1" lang="ja-JP" altLang="en-US" sz="2400"/>
              <a:t>様へ持参する</a:t>
            </a:r>
            <a:r>
              <a:rPr kumimoji="1" lang="ja-JP" altLang="en-US" sz="2400" dirty="0"/>
              <a:t>日を気にしてくださるなど丁寧な対応をしてくださり、自宅用にも購入させていただきましたが、届いた商品一つ一つが心をこめて丁寧に作っていることがわかる味、風味のお菓子ばかりで大満足でした。言うまでもなく、お客様にも大変好評でした。また注文させていただきたいと思います。</a:t>
            </a:r>
            <a:endParaRPr kumimoji="1" lang="en-US" altLang="ja-JP" sz="2400" dirty="0"/>
          </a:p>
          <a:p>
            <a:r>
              <a:rPr kumimoji="1" lang="ja-JP" altLang="en-US" sz="2400" dirty="0"/>
              <a:t>御中元としてだけでなく、大事な方へのお土産としても推薦させていただきたいと思います。</a:t>
            </a:r>
            <a:endParaRPr kumimoji="1" lang="en-US" altLang="ja-JP" sz="2400" dirty="0"/>
          </a:p>
          <a:p>
            <a:endParaRPr kumimoji="1" lang="en-US" altLang="ja-JP" sz="2800" dirty="0"/>
          </a:p>
          <a:p>
            <a:endParaRPr kumimoji="1" lang="ja-JP" altLang="en-US" dirty="0"/>
          </a:p>
        </p:txBody>
      </p:sp>
      <p:sp>
        <p:nvSpPr>
          <p:cNvPr id="4" name="テキスト ボックス 3">
            <a:extLst>
              <a:ext uri="{FF2B5EF4-FFF2-40B4-BE49-F238E27FC236}">
                <a16:creationId xmlns:a16="http://schemas.microsoft.com/office/drawing/2014/main" id="{CF36C314-29D5-09D5-5C56-42626983C123}"/>
              </a:ext>
            </a:extLst>
          </p:cNvPr>
          <p:cNvSpPr txBox="1"/>
          <p:nvPr/>
        </p:nvSpPr>
        <p:spPr>
          <a:xfrm>
            <a:off x="8495929" y="5282368"/>
            <a:ext cx="3364637" cy="923330"/>
          </a:xfrm>
          <a:prstGeom prst="rect">
            <a:avLst/>
          </a:prstGeom>
          <a:noFill/>
        </p:spPr>
        <p:txBody>
          <a:bodyPr wrap="square" rtlCol="0">
            <a:spAutoFit/>
          </a:bodyPr>
          <a:lstStyle/>
          <a:p>
            <a:r>
              <a:rPr kumimoji="1" lang="ja-JP" altLang="en-US" dirty="0"/>
              <a:t>令和５年８月２０日　　　　みずほ人事労務オフィス　　代表　太田　瑞穂</a:t>
            </a:r>
          </a:p>
        </p:txBody>
      </p:sp>
    </p:spTree>
    <p:extLst>
      <p:ext uri="{BB962C8B-B14F-4D97-AF65-F5344CB8AC3E}">
        <p14:creationId xmlns:p14="http://schemas.microsoft.com/office/powerpoint/2010/main" val="2275314287"/>
      </p:ext>
    </p:extLst>
  </p:cSld>
  <p:clrMapOvr>
    <a:masterClrMapping/>
  </p:clrMapOvr>
</p:sld>
</file>

<file path=ppt/theme/theme1.xml><?xml version="1.0" encoding="utf-8"?>
<a:theme xmlns:a="http://schemas.openxmlformats.org/drawingml/2006/main" name="スライス">
  <a:themeElements>
    <a:clrScheme name="スライス">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スライ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スライ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579</TotalTime>
  <Words>163</Words>
  <Application>Microsoft Office PowerPoint</Application>
  <PresentationFormat>ワイド画面</PresentationFormat>
  <Paragraphs>6</Paragraphs>
  <Slides>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Century Gothic</vt:lpstr>
      <vt:lpstr>Wingdings 3</vt:lpstr>
      <vt:lpstr>スライス</vt:lpstr>
      <vt:lpstr>推薦のことば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推薦のことば</dc:title>
  <dc:creator>太田 瑞穂</dc:creator>
  <cp:lastModifiedBy>太田 瑞穂</cp:lastModifiedBy>
  <cp:revision>3</cp:revision>
  <dcterms:created xsi:type="dcterms:W3CDTF">2023-08-18T01:02:18Z</dcterms:created>
  <dcterms:modified xsi:type="dcterms:W3CDTF">2023-08-21T01:10:32Z</dcterms:modified>
</cp:coreProperties>
</file>