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5934"/>
  </p:normalViewPr>
  <p:slideViewPr>
    <p:cSldViewPr snapToGrid="0">
      <p:cViewPr varScale="1">
        <p:scale>
          <a:sx n="74" d="100"/>
          <a:sy n="74" d="100"/>
        </p:scale>
        <p:origin x="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214C67D-B906-455D-BA57-3AC7BDDD5A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332E0C-8512-4414-B261-B516F8BA7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2D826F-8201-4364-986D-AA61FD907D63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2023/8/29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86510F-EAB7-49FF-882B-FACF21CCB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226CFF-3858-4E44-8689-2174855E0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9FA676-98A1-4ED8-86AE-3FF061B14C5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86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306FE71-5B4A-43D1-A749-569FC2DEA03C}" type="datetime1">
              <a:rPr lang="ja-JP" altLang="en-US" noProof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2023/8/29</a:t>
            </a:fld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B8B270D-091D-4ED2-8C85-0898DD7D9F21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1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28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グループ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</a:endParaRPr>
              </a:p>
            </p:txBody>
          </p:sp>
        </p:grpSp>
        <p:grpSp>
          <p:nvGrpSpPr>
            <p:cNvPr id="8" name="グループ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  <a:latin typeface="Meiryo UI" panose="020B0604030504040204" pitchFamily="50" charset="-128"/>
                </a:endParaRPr>
              </a:p>
            </p:txBody>
          </p:sp>
          <p:grpSp>
            <p:nvGrpSpPr>
              <p:cNvPr id="49" name="グループ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grpSp>
              <p:nvGrpSpPr>
                <p:cNvPr id="78" name="グループ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50" name="グループ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グループ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直線​​コネクタ(S)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​​コネクタ(S)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</p:grpSp>
            <p:grpSp>
              <p:nvGrpSpPr>
                <p:cNvPr id="57" name="グループ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51" name="グループ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グループ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9" name="グループ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  <a:latin typeface="Meiryo UI" panose="020B0604030504040204" pitchFamily="50" charset="-128"/>
                </a:endParaRPr>
              </a:p>
            </p:txBody>
          </p:sp>
          <p:grpSp>
            <p:nvGrpSpPr>
              <p:cNvPr id="11" name="グループ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  <p:grpSp>
              <p:nvGrpSpPr>
                <p:cNvPr id="40" name="グループ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12" name="グループ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グループ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直線​​コネクタ(S)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​​コネクタ(S)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</p:grpSp>
            <p:grpSp>
              <p:nvGrpSpPr>
                <p:cNvPr id="19" name="グループ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13" name="グループ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グループ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</a:endParaRPr>
                </a:p>
              </p:txBody>
            </p:sp>
          </p:grpSp>
        </p:grpSp>
      </p:grpSp>
      <p:cxnSp>
        <p:nvCxnSpPr>
          <p:cNvPr id="173" name="直線​​コネクタ(S)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サブタイトル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>
                <a:cs typeface="Calibri"/>
              </a:rPr>
              <a:t>発表者名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"/>
              <a:t>20XX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3 列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"/>
              <a:t>20XX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bg1">
                  <a:alpha val="2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07" name="図プレースホルダー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08" name="図プレースホルダー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ja"/>
              <a:t>クリックしてテキストを編集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"/>
              <a:t>20XX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1" name="直線​​コネクタ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"/>
              <a:t>20XX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1" name="直線​​コネクタ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グループ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グループ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97" name="グループ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95" name="グループ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グループ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grpSp>
              <p:nvGrpSpPr>
                <p:cNvPr id="187" name="グループ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147" name="グループ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グループ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直線​​コネクタ(S)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​​コネクタ(S)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grpSp>
              <p:nvGrpSpPr>
                <p:cNvPr id="166" name="グループ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148" name="グループ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グループ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149" name="グループ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150" name="グループ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グループ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grpSp>
              <p:nvGrpSpPr>
                <p:cNvPr id="152" name="グループ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直線​​コネクタ(S)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</p:grpSp>
        </p:grpSp>
        <p:grpSp>
          <p:nvGrpSpPr>
            <p:cNvPr id="96" name="グループ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グループ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grpSp>
              <p:nvGrpSpPr>
                <p:cNvPr id="138" name="グループ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98" name="グループ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グループ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直線​​コネクタ(S)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​​コネクタ(S)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grpSp>
              <p:nvGrpSpPr>
                <p:cNvPr id="117" name="グループ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</p:grpSp>
          <p:grpSp>
            <p:nvGrpSpPr>
              <p:cNvPr id="99" name="グループ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グループ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100" name="グループ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101" name="グループ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グループ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grpSp>
              <p:nvGrpSpPr>
                <p:cNvPr id="103" name="グループ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直線​​コネクタ(S)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</p:grpSp>
        </p:grpSp>
      </p:grp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cxnSp>
        <p:nvCxnSpPr>
          <p:cNvPr id="91" name="直線​​コネクタ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コンテンツ プレースホルダー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marL="0" indent="0" algn="ctr" rtl="0">
              <a:buNone/>
            </a:pPr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ja-JP" altLang="en-US" noProof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/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5" name="テキスト プレースホルダー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ja-JP" altLang="en-US" noProof="0"/>
              <a:t>クリックしてテキストを追加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グループ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0" name="グループ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8" name="グループ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グループ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直線​​コネクタ(S)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​​コネクタ(S)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19" name="グループ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9" name="グループ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グループ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11" name="グループ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grpSp>
        <p:nvGrpSpPr>
          <p:cNvPr id="48" name="グループ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グループ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82" name="グループ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50" name="グループ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グループ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直線​​コネクタ(S)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​​コネクタ(S)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1" name="グループ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51" name="グループ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グループ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53" name="グループ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cxnSp>
        <p:nvCxnSpPr>
          <p:cNvPr id="91" name="直線​​コネクタ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長方形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bg1">
                  <a:alpha val="2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20" name="サブタイトル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"/>
              <a:t>サブタイトル</a:t>
            </a: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6" name="図プレースホルダー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グループ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10" name="グループ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"/>
              <a:t>20XX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"/>
              <a:t>20XX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"/>
          </a:p>
        </p:txBody>
      </p:sp>
      <p:sp>
        <p:nvSpPr>
          <p:cNvPr id="43" name="図プレースホルダー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4" name="図プレースホルダー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6" name="図プレースホルダー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7" name="図プレースホルダー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8" name="日付プレースホルダー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ja">
                <a:latin typeface="Meiryo UI" panose="020B0604030504040204" pitchFamily="50" charset="-128"/>
                <a:ea typeface="Meiryo UI" panose="020B0604030504040204" pitchFamily="50" charset="-128"/>
              </a:rPr>
              <a:t>20XX</a:t>
            </a:r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グループ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1" name="グループ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29" name="フッター プレースホルダー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ja">
                <a:latin typeface="Meiryo UI" panose="020B0604030504040204" pitchFamily="50" charset="-128"/>
                <a:ea typeface="Meiryo UI" panose="020B0604030504040204" pitchFamily="50" charset="-128"/>
              </a:rPr>
              <a:t>サンプル フッター テキスト</a:t>
            </a:r>
          </a:p>
        </p:txBody>
      </p:sp>
      <p:grpSp>
        <p:nvGrpSpPr>
          <p:cNvPr id="30" name="グループ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グループ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32" name="グループ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39" name="スライド番号プレースホルダー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"/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5" name="図プレースホルダー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図プレースホルダー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7" name="図プレースホルダー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8" name="図プレースホルダー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0" name="テキスト プレースホルダー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1" name="テキスト プレースホルダー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2" name="テキスト プレースホルダー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3" name="テキスト プレースホルダー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4" name="テキスト プレースホルダー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5" name="テキスト プレースホルダー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6" name="テキスト プレースホルダー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ja"/>
              <a:t>クリックして編集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"/>
              <a:t>20XX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"/>
              <a:t>20XX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i="0" cap="all" spc="200" baseline="0">
                <a:solidFill>
                  <a:schemeClr val="tx1">
                    <a:alpha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 i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 cap="all" spc="300" baseline="0">
                <a:solidFill>
                  <a:schemeClr val="tx1">
                    <a:alpha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i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 cap="all" spc="200" baseline="0">
                <a:solidFill>
                  <a:schemeClr val="tx1">
                    <a:alpha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i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sz="3200" i="0" kern="1200" cap="none" spc="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kumimoji="1" sz="2000" i="0" kern="1200" spc="50">
          <a:solidFill>
            <a:schemeClr val="tx1">
              <a:alpha val="6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kumimoji="1" sz="2000" b="0" i="0" kern="1200" spc="50" baseline="0">
          <a:solidFill>
            <a:schemeClr val="tx1">
              <a:alpha val="6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kumimoji="1" sz="2000" i="0" kern="1200" spc="50">
          <a:solidFill>
            <a:schemeClr val="tx1">
              <a:alpha val="6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kumimoji="1" sz="2000" b="0" i="0" kern="1200" spc="50" baseline="0">
          <a:solidFill>
            <a:schemeClr val="tx1">
              <a:alpha val="6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kumimoji="1" sz="2000" i="0" kern="1200" spc="50">
          <a:solidFill>
            <a:schemeClr val="tx1">
              <a:alpha val="6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313250"/>
            <a:ext cx="4078800" cy="1453003"/>
          </a:xfrm>
        </p:spPr>
        <p:txBody>
          <a:bodyPr wrap="square" rtlCol="0" anchor="b">
            <a:normAutofit/>
          </a:bodyPr>
          <a:lstStyle/>
          <a:p>
            <a:r>
              <a:rPr kumimoji="1" lang="zh-TW" altLang="en-US" sz="3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株式会社笏本縫製 　　中村　啓吾 様</a:t>
            </a:r>
            <a:endParaRPr kumimoji="1" lang="en-US" altLang="ja-JP" sz="3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1878" y="2102498"/>
            <a:ext cx="9330612" cy="3918857"/>
          </a:xfrm>
        </p:spPr>
        <p:txBody>
          <a:bodyPr rtlCol="0">
            <a:noAutofit/>
          </a:bodyPr>
          <a:lstStyle/>
          <a:p>
            <a:pPr algn="l"/>
            <a:r>
              <a:rPr lang="zh-TW" altLang="en-US" sz="1600" b="0" i="0" dirty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株式会社笏本縫製 中村啓吾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さんを推薦させて頂きます。</a:t>
            </a: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想いを結ぶネクタイ。</a:t>
            </a:r>
            <a:endParaRPr lang="en-US" altLang="ja-JP" dirty="0">
              <a:solidFill>
                <a:srgbClr val="333333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本当に美しいデザインであり、上質な仕立てで作られた逸品であると感激致しました。</a:t>
            </a:r>
            <a:endParaRPr lang="en-US" altLang="ja-JP" dirty="0">
              <a:solidFill>
                <a:srgbClr val="333333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ネクタイが相手に与える印象は、私の経験上でも大きなものだと思います。</a:t>
            </a:r>
            <a:endParaRPr lang="en-US" altLang="ja-JP" dirty="0">
              <a:solidFill>
                <a:srgbClr val="333333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その役割</a:t>
            </a:r>
            <a:r>
              <a:rPr lang="ja-JP" altLang="en-US" dirty="0">
                <a:solidFill>
                  <a:srgbClr val="333333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と想いが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しっかりと形になっています。</a:t>
            </a:r>
            <a:endParaRPr lang="en-US" altLang="ja-JP" sz="1600" b="0" i="0" dirty="0">
              <a:solidFill>
                <a:srgbClr val="333333"/>
              </a:solidFill>
              <a:effectLst/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l"/>
            <a:r>
              <a:rPr lang="ja-JP" altLang="en-US" dirty="0">
                <a:solidFill>
                  <a:srgbClr val="333333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更に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イメージに合わせてお任せでお願いすることも出来、これは意外と難易度の高いサービスではありますが、</a:t>
            </a:r>
            <a:endParaRPr lang="en-US" altLang="ja-JP" sz="1600" b="0" i="0" dirty="0">
              <a:solidFill>
                <a:srgbClr val="333333"/>
              </a:solidFill>
              <a:effectLst/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喜んで引き受けてくれるお人柄にも感銘</a:t>
            </a:r>
            <a:r>
              <a:rPr lang="ja-JP" altLang="en-US" sz="1600" b="0" i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を受けるばかりです。</a:t>
            </a:r>
            <a:endParaRPr lang="en-US" altLang="ja-JP" sz="1600" b="0" i="0" dirty="0">
              <a:solidFill>
                <a:srgbClr val="333333"/>
              </a:solidFill>
              <a:effectLst/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これからも最高のネクタイで、どんどんビジネスを拡大して頂ければと願っております。</a:t>
            </a:r>
            <a:endParaRPr lang="en-US" altLang="ja-JP" sz="1600" b="0" i="0" dirty="0">
              <a:solidFill>
                <a:srgbClr val="333333"/>
              </a:solidFill>
              <a:effectLst/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2" name="日付プレースホルダー 47">
            <a:extLst>
              <a:ext uri="{FF2B5EF4-FFF2-40B4-BE49-F238E27FC236}">
                <a16:creationId xmlns:a16="http://schemas.microsoft.com/office/drawing/2014/main" id="{F956151C-A474-42C6-9D67-B6779EF6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２０２３年８月２９日</a:t>
            </a:r>
            <a:endParaRPr lang="en-US" altLang="ja-JP" sz="1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3" name="フッター プレースホルダー 48">
            <a:extLst>
              <a:ext uri="{FF2B5EF4-FFF2-40B4-BE49-F238E27FC236}">
                <a16:creationId xmlns:a16="http://schemas.microsoft.com/office/drawing/2014/main" id="{EE131F31-1D34-4CC9-8C56-BACFA6C8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 rtlCol="0"/>
          <a:lstStyle/>
          <a:p>
            <a:pPr rtl="0"/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株式会社福居製餡所　福居　裕二</a:t>
            </a:r>
          </a:p>
        </p:txBody>
      </p:sp>
      <p:sp>
        <p:nvSpPr>
          <p:cNvPr id="104" name="スライド番号プレースホルダー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rtlCol="0"/>
          <a:lstStyle/>
          <a:p>
            <a:pPr rtl="0"/>
            <a:fld id="{D39607A7-8386-47DB-8578-DDEDD194E5D4}" type="slidenum">
              <a:rPr lang="en-US" altLang="ja-JP" smtClean="0"/>
              <a:pPr rtl="0"/>
              <a:t>1</a:t>
            </a:fld>
            <a:endParaRPr lang="ja-JP" altLang="en-US"/>
          </a:p>
        </p:txBody>
      </p:sp>
      <p:pic>
        <p:nvPicPr>
          <p:cNvPr id="5" name="図 4" descr="テーブル, 座る, ブルー が含まれている画像&#10;&#10;自動的に生成された説明">
            <a:extLst>
              <a:ext uri="{FF2B5EF4-FFF2-40B4-BE49-F238E27FC236}">
                <a16:creationId xmlns:a16="http://schemas.microsoft.com/office/drawing/2014/main" id="{C3C87BC8-2892-33EA-3E15-3639232C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688" y="302561"/>
            <a:ext cx="222310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539_TF11158769_Win32" id="{DAEF12E3-C6F4-48CA-9163-FAA5532CAD47}" vid="{E9261324-925B-409D-9B47-2C630769889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579673F-CE33-48F3-A011-3563BBD9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艶消し模様のデザイン</Template>
  <TotalTime>72</TotalTime>
  <Words>138</Words>
  <Application>Microsoft Office PowerPoint</Application>
  <PresentationFormat>ワイド画面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Meiryo UI</vt:lpstr>
      <vt:lpstr>Arial</vt:lpstr>
      <vt:lpstr>Wingdings</vt:lpstr>
      <vt:lpstr>FrostyVTI</vt:lpstr>
      <vt:lpstr>株式会社笏本縫製 　　中村　啓吾 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株式会社笏本縫製　　　　　中村　啓吾　殿</dc:title>
  <dc:creator>福居 裕二</dc:creator>
  <cp:lastModifiedBy>福居 裕二</cp:lastModifiedBy>
  <cp:revision>3</cp:revision>
  <dcterms:created xsi:type="dcterms:W3CDTF">2023-05-30T05:26:03Z</dcterms:created>
  <dcterms:modified xsi:type="dcterms:W3CDTF">2023-08-29T04:46:10Z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