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38"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9167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0268CFE-1F7B-EF59-8831-ADBFB783D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DF261E-3EAD-424D-A3D0-C1D06CF1C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D93C24-9419-D744-F716-DA0D13AA3C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929EB-870D-4396-AF93-87091BB2E953}"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C39A5328-CBE6-2C7F-6213-3895F059D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45D7E5D-F244-C3E6-D54E-A24FE8A3A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1081-C70D-49AF-AD05-03963385B9AD}" type="slidenum">
              <a:rPr kumimoji="1" lang="ja-JP" altLang="en-US" smtClean="0"/>
              <a:t>‹#›</a:t>
            </a:fld>
            <a:endParaRPr kumimoji="1" lang="ja-JP" altLang="en-US"/>
          </a:p>
        </p:txBody>
      </p:sp>
    </p:spTree>
    <p:extLst>
      <p:ext uri="{BB962C8B-B14F-4D97-AF65-F5344CB8AC3E}">
        <p14:creationId xmlns:p14="http://schemas.microsoft.com/office/powerpoint/2010/main" val="1911069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C2C50B-A6A7-28A1-787A-FAD7A61E782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916039"/>
            <a:ext cx="12192000" cy="8690079"/>
          </a:xfrm>
          <a:prstGeom prst="rect">
            <a:avLst/>
          </a:prstGeom>
        </p:spPr>
      </p:pic>
      <p:sp>
        <p:nvSpPr>
          <p:cNvPr id="4" name="テキスト ボックス 3">
            <a:extLst>
              <a:ext uri="{FF2B5EF4-FFF2-40B4-BE49-F238E27FC236}">
                <a16:creationId xmlns:a16="http://schemas.microsoft.com/office/drawing/2014/main" id="{8F290BEB-3D3D-F64C-2D36-5D445E6FF1E1}"/>
              </a:ext>
            </a:extLst>
          </p:cNvPr>
          <p:cNvSpPr txBox="1"/>
          <p:nvPr/>
        </p:nvSpPr>
        <p:spPr>
          <a:xfrm>
            <a:off x="915725" y="397401"/>
            <a:ext cx="10360548" cy="6063198"/>
          </a:xfrm>
          <a:prstGeom prst="rect">
            <a:avLst/>
          </a:prstGeom>
          <a:solidFill>
            <a:srgbClr val="FFFFFF">
              <a:alpha val="8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有限会社いさみや　畠山 憲之　様</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お世話になっている企業様への贈り物としてだけでなく、日頃お付き合いしているお客様には高齢者の方が多いため、来店の際も訪問の際もいただき物が多く、私のお店からもお返しをすることはこれまでも良くありました。</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ちょっとしたものなので、何でも構わない、としていたこれまでの意識はいさみやさんの和菓子を贈るようになって変わりました。</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贈るのであれば受け取る相手に喜ばれるものを贈りたい。</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今では贈る側としての当社の社員の共通意見です。</a:t>
            </a: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お客様への贈り物としてはもちろん、贈ったものなのにその場でお茶菓子として振舞っていただく。その時の喜びも含めて私はいさみやさんを推薦いたします。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2023</a:t>
            </a: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年８月２９日</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有限会社田村工務店　工藤祐司</a:t>
            </a:r>
          </a:p>
        </p:txBody>
      </p:sp>
    </p:spTree>
    <p:extLst>
      <p:ext uri="{BB962C8B-B14F-4D97-AF65-F5344CB8AC3E}">
        <p14:creationId xmlns:p14="http://schemas.microsoft.com/office/powerpoint/2010/main" val="335657194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ワイド画面</PresentationFormat>
  <Paragraphs>12</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UD デジタル 教科書体 NK-R</vt:lpstr>
      <vt:lpstr>游ゴシック</vt:lpstr>
      <vt:lpstr>游ゴシック Light</vt:lpstr>
      <vt:lpstr>Arial</vt:lpstr>
      <vt:lpstr>1_Office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cp:revision>
  <dcterms:created xsi:type="dcterms:W3CDTF">2023-08-29T08:35:57Z</dcterms:created>
  <dcterms:modified xsi:type="dcterms:W3CDTF">2023-08-29T08:36:31Z</dcterms:modified>
</cp:coreProperties>
</file>