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280" r:id="rId5"/>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13"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0A2"/>
    <a:srgbClr val="404040"/>
  </p:clrMru>
  <p:extLst>
    <p:ext uri="{E76CE94A-603C-4142-B9EB-6D1370010A27}">
      <p14:discardImageEditData xmlns:p14="http://schemas.microsoft.com/office/powerpoint/2010/main" val="1"/>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0"/>
  </p:normalViewPr>
  <p:slideViewPr>
    <p:cSldViewPr snapToGrid="0">
      <p:cViewPr varScale="1">
        <p:scale>
          <a:sx n="76" d="100"/>
          <a:sy n="76" d="100"/>
        </p:scale>
        <p:origin x="678" y="84"/>
      </p:cViewPr>
      <p:guideLst>
        <p:guide pos="3840"/>
        <p:guide orient="horz" pos="2160"/>
      </p:guideLst>
    </p:cSldViewPr>
  </p:slideViewPr>
  <p:notesTextViewPr>
    <p:cViewPr>
      <p:scale>
        <a:sx n="1" d="1"/>
        <a:sy n="1" d="1"/>
      </p:scale>
      <p:origin x="0" y="0"/>
    </p:cViewPr>
  </p:notesTextViewPr>
  <p:notesViewPr>
    <p:cSldViewPr snapToGrid="0">
      <p:cViewPr varScale="1">
        <p:scale>
          <a:sx n="87" d="100"/>
          <a:sy n="87" d="100"/>
        </p:scale>
        <p:origin x="38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3D6640C-F6A0-4351-856B-14836F234E6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FC280B7B-2795-4857-B84E-9C600536AE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141F061-2129-400A-A93D-248A20FCAECF}" type="datetime1">
              <a:rPr lang="ja-JP" altLang="en-US" smtClean="0">
                <a:latin typeface="Meiryo UI" panose="020B0604030504040204" pitchFamily="50" charset="-128"/>
                <a:ea typeface="Meiryo UI" panose="020B0604030504040204" pitchFamily="50" charset="-128"/>
              </a:rPr>
              <a:t>2023/8/29</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96C3ACD6-6E00-4BE1-A684-34A6BD202E3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BA7F20A5-CEF2-4B11-A0A4-0F4BC0BD647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C822411-A9A9-4A09-A341-69C657AB42A1}" type="slidenum">
              <a:rPr lang="en-US" altLang="ja-JP" smtClean="0">
                <a:latin typeface="Meiryo UI" panose="020B0604030504040204" pitchFamily="50" charset="-128"/>
                <a:ea typeface="Meiryo UI" panose="020B0604030504040204" pitchFamily="50" charset="-128"/>
              </a:rPr>
              <a:t>‹#›</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58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06272E15-C0AC-446D-AB68-F7EAFAAF24AC}" type="datetime1">
              <a:rPr lang="ja-JP" altLang="en-US" smtClean="0"/>
              <a:pPr/>
              <a:t>2023/8/29</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マスター テキストの書式設定</a:t>
            </a:r>
            <a:endParaRPr lang="ja-JP" altLang="en-US" dirty="0"/>
          </a:p>
          <a:p>
            <a:pPr lvl="1" rtl="0"/>
            <a:r>
              <a:rPr lang="ja-JP" altLang="en-US" dirty="0"/>
              <a:t>第 </a:t>
            </a:r>
            <a:r>
              <a:rPr lang="en-US" altLang="ja-JP" dirty="0"/>
              <a:t>2 </a:t>
            </a:r>
            <a:r>
              <a:rPr lang="ja-JP" altLang="en-US" dirty="0"/>
              <a:t>レベル</a:t>
            </a:r>
          </a:p>
          <a:p>
            <a:pPr lvl="2" rtl="0"/>
            <a:r>
              <a:rPr lang="ja-JP" altLang="en-US" dirty="0"/>
              <a:t>第 </a:t>
            </a:r>
            <a:r>
              <a:rPr lang="en-US" altLang="ja-JP" dirty="0"/>
              <a:t>3 </a:t>
            </a:r>
            <a:r>
              <a:rPr lang="ja-JP" altLang="en-US" dirty="0"/>
              <a:t>レベル</a:t>
            </a:r>
          </a:p>
          <a:p>
            <a:pPr lvl="3" rtl="0"/>
            <a:r>
              <a:rPr lang="ja-JP" altLang="en-US" dirty="0"/>
              <a:t>第 </a:t>
            </a:r>
            <a:r>
              <a:rPr lang="en-US" altLang="ja-JP" dirty="0"/>
              <a:t>4 </a:t>
            </a:r>
            <a:r>
              <a:rPr lang="ja-JP" altLang="en-US" dirty="0"/>
              <a:t>レベル</a:t>
            </a:r>
          </a:p>
          <a:p>
            <a:pPr lvl="4" rtl="0"/>
            <a:r>
              <a:rPr lang="ja-JP" altLang="en-US" dirty="0"/>
              <a:t>第 </a:t>
            </a:r>
            <a:r>
              <a:rPr lang="en-US" altLang="ja-JP" dirty="0"/>
              <a:t>5 </a:t>
            </a:r>
            <a:r>
              <a:rPr lang="ja-JP" altLang="en-US"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9CA004F4-F240-48F9-8AE1-486585C7F00D}" type="slidenum">
              <a:rPr lang="en-US" altLang="ja-JP" smtClean="0"/>
              <a:pPr/>
              <a:t>‹#›</a:t>
            </a:fld>
            <a:endParaRPr lang="ja-JP" altLang="en-US" dirty="0"/>
          </a:p>
        </p:txBody>
      </p:sp>
    </p:spTree>
    <p:extLst>
      <p:ext uri="{BB962C8B-B14F-4D97-AF65-F5344CB8AC3E}">
        <p14:creationId xmlns:p14="http://schemas.microsoft.com/office/powerpoint/2010/main" val="2154881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9CA004F4-F240-48F9-8AE1-486585C7F00D}"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62868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97D165-49B0-44FF-A267-367F5A6EE306}"/>
              </a:ext>
            </a:extLst>
          </p:cNvPr>
          <p:cNvSpPr>
            <a:spLocks noGrp="1"/>
          </p:cNvSpPr>
          <p:nvPr>
            <p:ph type="ctrTitle"/>
          </p:nvPr>
        </p:nvSpPr>
        <p:spPr>
          <a:xfrm>
            <a:off x="1524000" y="2039514"/>
            <a:ext cx="9144000" cy="2128049"/>
          </a:xfrm>
        </p:spPr>
        <p:txBody>
          <a:bodyPr rtlCol="0" anchor="b"/>
          <a:lstStyle>
            <a:lvl1pPr algn="ctr">
              <a:lnSpc>
                <a:spcPct val="125000"/>
              </a:lnSpc>
              <a:defRPr sz="6000">
                <a:solidFill>
                  <a:schemeClr val="bg1"/>
                </a:solidFill>
                <a:latin typeface="Meiryo UI" panose="020B0604030504040204" pitchFamily="50" charset="-128"/>
                <a:ea typeface="Meiryo UI" panose="020B0604030504040204" pitchFamily="50" charset="-128"/>
              </a:defRPr>
            </a:lvl1pPr>
          </a:lstStyle>
          <a:p>
            <a:pPr rtl="0"/>
            <a:r>
              <a:rPr lang="ja-JP" altLang="en-US" noProof="0"/>
              <a:t>マスター タイトルの書式設定</a:t>
            </a:r>
            <a:endParaRPr lang="ja-JP" altLang="en-US" noProof="0" dirty="0"/>
          </a:p>
        </p:txBody>
      </p:sp>
      <p:sp>
        <p:nvSpPr>
          <p:cNvPr id="3" name="サブタイトル 2">
            <a:extLst>
              <a:ext uri="{FF2B5EF4-FFF2-40B4-BE49-F238E27FC236}">
                <a16:creationId xmlns:a16="http://schemas.microsoft.com/office/drawing/2014/main" id="{56B52800-74D6-4A78-AC9B-8E737A1A3B0D}"/>
              </a:ext>
            </a:extLst>
          </p:cNvPr>
          <p:cNvSpPr>
            <a:spLocks noGrp="1"/>
          </p:cNvSpPr>
          <p:nvPr>
            <p:ph type="subTitle" idx="1"/>
          </p:nvPr>
        </p:nvSpPr>
        <p:spPr>
          <a:xfrm>
            <a:off x="1524000" y="4221162"/>
            <a:ext cx="9144000" cy="882001"/>
          </a:xfrm>
          <a:solidFill>
            <a:schemeClr val="accent2">
              <a:alpha val="90000"/>
            </a:schemeClr>
          </a:solidFill>
        </p:spPr>
        <p:txBody>
          <a:bodyPr rtlCol="0" anchor="ctr" anchorCtr="0">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2500" b="1" i="1" kern="1200" spc="65" dirty="0">
                <a:solidFill>
                  <a:schemeClr val="accent1"/>
                </a:solidFill>
                <a:latin typeface="Meiryo UI" panose="020B0604030504040204" pitchFamily="50" charset="-128"/>
                <a:ea typeface="Meiryo UI" panose="020B0604030504040204" pitchFamily="50" charset="-128"/>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endParaRPr lang="ja-JP" altLang="en-US" noProof="0" dirty="0"/>
          </a:p>
        </p:txBody>
      </p:sp>
      <p:sp>
        <p:nvSpPr>
          <p:cNvPr id="4" name="日付プレースホルダー 3">
            <a:extLst>
              <a:ext uri="{FF2B5EF4-FFF2-40B4-BE49-F238E27FC236}">
                <a16:creationId xmlns:a16="http://schemas.microsoft.com/office/drawing/2014/main" id="{88B91F7B-C4AF-4FC6-A6BE-657DEF6D5358}"/>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fld id="{F9F0733A-BD08-4409-95E3-F30D600F776C}" type="datetime1">
              <a:rPr lang="ja-JP" altLang="en-US" smtClean="0"/>
              <a:t>2023/8/29</a:t>
            </a:fld>
            <a:endParaRPr lang="ja-JP" altLang="en-US" dirty="0"/>
          </a:p>
        </p:txBody>
      </p:sp>
      <p:sp>
        <p:nvSpPr>
          <p:cNvPr id="5" name="フッター プレースホルダー 4">
            <a:extLst>
              <a:ext uri="{FF2B5EF4-FFF2-40B4-BE49-F238E27FC236}">
                <a16:creationId xmlns:a16="http://schemas.microsoft.com/office/drawing/2014/main" id="{5BED32F8-B0C7-4332-B0A5-BC19DD8C4CF5}"/>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B0030946-D0C7-4F78-94B0-427DAA6D5CB0}"/>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82EE24B5-652C-4DB5-B7C3-B5BBEC1280B1}" type="slidenum">
              <a:rPr lang="en-US" altLang="ja-JP" smtClean="0"/>
              <a:pPr/>
              <a:t>‹#›</a:t>
            </a:fld>
            <a:endParaRPr lang="ja-JP" altLang="en-US" dirty="0"/>
          </a:p>
        </p:txBody>
      </p:sp>
    </p:spTree>
    <p:extLst>
      <p:ext uri="{BB962C8B-B14F-4D97-AF65-F5344CB8AC3E}">
        <p14:creationId xmlns:p14="http://schemas.microsoft.com/office/powerpoint/2010/main" val="218950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211141-A77D-4E0E-8CAF-4CD3B279937B}"/>
              </a:ext>
            </a:extLst>
          </p:cNvPr>
          <p:cNvSpPr>
            <a:spLocks noGrp="1"/>
          </p:cNvSpPr>
          <p:nvPr>
            <p:ph type="title"/>
          </p:nvPr>
        </p:nvSpPr>
        <p:spPr/>
        <p:txBody>
          <a:bodyPr rtlCol="0"/>
          <a:lstStyle>
            <a:lvl1pPr>
              <a:defRPr>
                <a:latin typeface="Meiryo UI" panose="020B0604030504040204" pitchFamily="50" charset="-128"/>
                <a:ea typeface="Meiryo UI" panose="020B0604030504040204" pitchFamily="50" charset="-128"/>
              </a:defRPr>
            </a:lvl1pPr>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017EFDE0-5A54-402A-B0C3-6BC0BB739C25}"/>
              </a:ext>
            </a:extLst>
          </p:cNvPr>
          <p:cNvSpPr>
            <a:spLocks noGrp="1"/>
          </p:cNvSpPr>
          <p:nvPr>
            <p:ph idx="1"/>
          </p:nvPr>
        </p:nvSpPr>
        <p:spPr/>
        <p:txBody>
          <a:bodyPr rtlCol="0"/>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日付プレースホルダー 3">
            <a:extLst>
              <a:ext uri="{FF2B5EF4-FFF2-40B4-BE49-F238E27FC236}">
                <a16:creationId xmlns:a16="http://schemas.microsoft.com/office/drawing/2014/main" id="{8A2825AD-4585-4E37-A076-3D0070C9300C}"/>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fld id="{465EC4C3-63E0-4EEA-9390-3D292D99D629}" type="datetime1">
              <a:rPr lang="ja-JP" altLang="en-US" smtClean="0"/>
              <a:t>2023/8/29</a:t>
            </a:fld>
            <a:endParaRPr lang="ja-JP" altLang="en-US" dirty="0"/>
          </a:p>
        </p:txBody>
      </p:sp>
      <p:sp>
        <p:nvSpPr>
          <p:cNvPr id="5" name="フッター プレースホルダー 4">
            <a:extLst>
              <a:ext uri="{FF2B5EF4-FFF2-40B4-BE49-F238E27FC236}">
                <a16:creationId xmlns:a16="http://schemas.microsoft.com/office/drawing/2014/main" id="{512064AD-EDC3-4B13-8CD6-49EB60099ED4}"/>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7890FD1E-16F6-49B1-A938-8CE601ED7AFC}"/>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82EE24B5-652C-4DB5-B7C3-B5BBEC1280B1}" type="slidenum">
              <a:rPr lang="en-US" altLang="ja-JP" smtClean="0"/>
              <a:pPr/>
              <a:t>‹#›</a:t>
            </a:fld>
            <a:endParaRPr lang="ja-JP" altLang="en-US" dirty="0"/>
          </a:p>
        </p:txBody>
      </p:sp>
    </p:spTree>
    <p:extLst>
      <p:ext uri="{BB962C8B-B14F-4D97-AF65-F5344CB8AC3E}">
        <p14:creationId xmlns:p14="http://schemas.microsoft.com/office/powerpoint/2010/main" val="3325465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9FA988-92AD-48D7-890A-AA0540961DE2}"/>
              </a:ext>
            </a:extLst>
          </p:cNvPr>
          <p:cNvSpPr>
            <a:spLocks noGrp="1"/>
          </p:cNvSpPr>
          <p:nvPr>
            <p:ph type="title"/>
          </p:nvPr>
        </p:nvSpPr>
        <p:spPr>
          <a:xfrm>
            <a:off x="831850" y="1709738"/>
            <a:ext cx="10515600" cy="2852737"/>
          </a:xfrm>
        </p:spPr>
        <p:txBody>
          <a:bodyPr rtlCol="0" anchor="b"/>
          <a:lstStyle>
            <a:lvl1pPr>
              <a:defRPr sz="6000">
                <a:latin typeface="Meiryo UI" panose="020B0604030504040204" pitchFamily="50" charset="-128"/>
                <a:ea typeface="Meiryo UI" panose="020B0604030504040204" pitchFamily="50" charset="-128"/>
              </a:defRPr>
            </a:lvl1pPr>
          </a:lstStyle>
          <a:p>
            <a:pPr rtl="0"/>
            <a:r>
              <a:rPr lang="ja-JP" altLang="en-US" noProof="0"/>
              <a:t>マスター タイトルの書式設定</a:t>
            </a:r>
            <a:endParaRPr lang="ja-JP" altLang="en-US" noProof="0" dirty="0"/>
          </a:p>
        </p:txBody>
      </p:sp>
      <p:sp>
        <p:nvSpPr>
          <p:cNvPr id="3" name="テキスト プレースホルダー 2">
            <a:extLst>
              <a:ext uri="{FF2B5EF4-FFF2-40B4-BE49-F238E27FC236}">
                <a16:creationId xmlns:a16="http://schemas.microsoft.com/office/drawing/2014/main" id="{EAA999FA-A189-41DB-9CFC-D1356C534373}"/>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latin typeface="Meiryo UI" panose="020B0604030504040204" pitchFamily="50" charset="-128"/>
                <a:ea typeface="Meiryo UI" panose="020B060403050404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noProof="0"/>
              <a:t>マスター テキストの書式設定</a:t>
            </a:r>
          </a:p>
        </p:txBody>
      </p:sp>
      <p:sp>
        <p:nvSpPr>
          <p:cNvPr id="4" name="日付プレースホルダー 3">
            <a:extLst>
              <a:ext uri="{FF2B5EF4-FFF2-40B4-BE49-F238E27FC236}">
                <a16:creationId xmlns:a16="http://schemas.microsoft.com/office/drawing/2014/main" id="{B24D83DC-20E7-4B71-9794-36FC33B1BA03}"/>
              </a:ext>
            </a:extLst>
          </p:cNvPr>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fld id="{EE6FAFFC-7D8C-4711-82CD-5BB5118FE568}" type="datetime1">
              <a:rPr lang="ja-JP" altLang="en-US" smtClean="0"/>
              <a:t>2023/8/29</a:t>
            </a:fld>
            <a:endParaRPr lang="ja-JP" altLang="en-US" dirty="0"/>
          </a:p>
        </p:txBody>
      </p:sp>
      <p:sp>
        <p:nvSpPr>
          <p:cNvPr id="5" name="フッター プレースホルダー 4">
            <a:extLst>
              <a:ext uri="{FF2B5EF4-FFF2-40B4-BE49-F238E27FC236}">
                <a16:creationId xmlns:a16="http://schemas.microsoft.com/office/drawing/2014/main" id="{44E7D103-1290-4592-B37C-19C9C9DBEAE4}"/>
              </a:ext>
            </a:extLst>
          </p:cNvPr>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15955B1B-4A5C-42C7-99A5-B8217736F178}"/>
              </a:ext>
            </a:extLst>
          </p:cNvPr>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82EE24B5-652C-4DB5-B7C3-B5BBEC1280B1}" type="slidenum">
              <a:rPr lang="en-US" altLang="ja-JP" smtClean="0"/>
              <a:pPr/>
              <a:t>‹#›</a:t>
            </a:fld>
            <a:endParaRPr lang="ja-JP" altLang="en-US" dirty="0"/>
          </a:p>
        </p:txBody>
      </p:sp>
    </p:spTree>
    <p:extLst>
      <p:ext uri="{BB962C8B-B14F-4D97-AF65-F5344CB8AC3E}">
        <p14:creationId xmlns:p14="http://schemas.microsoft.com/office/powerpoint/2010/main" val="193320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4E60EB58-EF7E-435A-8B07-B5BCF3AF119F}"/>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
        <p:nvSpPr>
          <p:cNvPr id="2" name="タイトル 1">
            <a:extLst>
              <a:ext uri="{FF2B5EF4-FFF2-40B4-BE49-F238E27FC236}">
                <a16:creationId xmlns:a16="http://schemas.microsoft.com/office/drawing/2014/main" id="{E7F76098-6FA1-470A-BEF4-E4B0AC75E8FE}"/>
              </a:ext>
            </a:extLst>
          </p:cNvPr>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4B647ABC-6745-43B6-8A64-6E191BD65CA2}"/>
              </a:ext>
            </a:extLst>
          </p:cNvPr>
          <p:cNvSpPr>
            <a:spLocks noGrp="1"/>
          </p:cNvSpPr>
          <p:nvPr>
            <p:ph sz="half" idx="1"/>
          </p:nvPr>
        </p:nvSpPr>
        <p:spPr>
          <a:xfrm>
            <a:off x="838200" y="1825625"/>
            <a:ext cx="5181600" cy="4351338"/>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コンテンツ プレースホルダー 3">
            <a:extLst>
              <a:ext uri="{FF2B5EF4-FFF2-40B4-BE49-F238E27FC236}">
                <a16:creationId xmlns:a16="http://schemas.microsoft.com/office/drawing/2014/main" id="{E4387105-2538-4216-9A7E-445FA092F960}"/>
              </a:ext>
            </a:extLst>
          </p:cNvPr>
          <p:cNvSpPr>
            <a:spLocks noGrp="1"/>
          </p:cNvSpPr>
          <p:nvPr>
            <p:ph sz="half" idx="2"/>
          </p:nvPr>
        </p:nvSpPr>
        <p:spPr>
          <a:xfrm>
            <a:off x="6172200" y="1825625"/>
            <a:ext cx="5181600" cy="4351338"/>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日付プレースホルダー 4">
            <a:extLst>
              <a:ext uri="{FF2B5EF4-FFF2-40B4-BE49-F238E27FC236}">
                <a16:creationId xmlns:a16="http://schemas.microsoft.com/office/drawing/2014/main" id="{47F57DE0-C032-4FCC-9006-09C2C328A665}"/>
              </a:ext>
            </a:extLst>
          </p:cNvPr>
          <p:cNvSpPr>
            <a:spLocks noGrp="1"/>
          </p:cNvSpPr>
          <p:nvPr>
            <p:ph type="dt" sz="half" idx="10"/>
          </p:nvPr>
        </p:nvSpPr>
        <p:spPr/>
        <p:txBody>
          <a:bodyPr rtlCol="0"/>
          <a:lstStyle/>
          <a:p>
            <a:pPr rtl="0"/>
            <a:fld id="{10BA7A8B-AE8F-436C-86FD-CF06E729C565}" type="datetime1">
              <a:rPr lang="ja-JP" altLang="en-US" noProof="0" smtClean="0"/>
              <a:t>2023/8/29</a:t>
            </a:fld>
            <a:endParaRPr lang="ja-JP" altLang="en-US" noProof="0" dirty="0"/>
          </a:p>
        </p:txBody>
      </p:sp>
      <p:sp>
        <p:nvSpPr>
          <p:cNvPr id="6" name="フッター プレースホルダー 5">
            <a:extLst>
              <a:ext uri="{FF2B5EF4-FFF2-40B4-BE49-F238E27FC236}">
                <a16:creationId xmlns:a16="http://schemas.microsoft.com/office/drawing/2014/main" id="{90C776CB-2819-4488-9012-A6EA22079A47}"/>
              </a:ext>
            </a:extLst>
          </p:cNvPr>
          <p:cNvSpPr>
            <a:spLocks noGrp="1"/>
          </p:cNvSpPr>
          <p:nvPr>
            <p:ph type="ftr" sz="quarter" idx="11"/>
          </p:nvPr>
        </p:nvSpPr>
        <p:spPr/>
        <p:txBody>
          <a:bodyPr rtlCol="0"/>
          <a:lstStyle/>
          <a:p>
            <a:pPr rtl="0"/>
            <a:endParaRPr lang="ja-JP" altLang="en-US" noProof="0" dirty="0"/>
          </a:p>
        </p:txBody>
      </p:sp>
    </p:spTree>
    <p:extLst>
      <p:ext uri="{BB962C8B-B14F-4D97-AF65-F5344CB8AC3E}">
        <p14:creationId xmlns:p14="http://schemas.microsoft.com/office/powerpoint/2010/main" val="1325036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F43C73-1D0F-45F9-A7E4-E9D24EAFDE3D}"/>
              </a:ext>
            </a:extLst>
          </p:cNvPr>
          <p:cNvSpPr>
            <a:spLocks noGrp="1"/>
          </p:cNvSpPr>
          <p:nvPr>
            <p:ph type="title"/>
          </p:nvPr>
        </p:nvSpPr>
        <p:spPr>
          <a:xfrm>
            <a:off x="839788" y="365125"/>
            <a:ext cx="10515600" cy="1325563"/>
          </a:xfrm>
        </p:spPr>
        <p:txBody>
          <a:bodyPr rtlCol="0"/>
          <a:lstStyle/>
          <a:p>
            <a:pPr rtl="0"/>
            <a:r>
              <a:rPr lang="ja-JP" altLang="en-US" noProof="0"/>
              <a:t>マスター タイトルの書式設定</a:t>
            </a:r>
            <a:endParaRPr lang="ja-JP" altLang="en-US" noProof="0" dirty="0"/>
          </a:p>
        </p:txBody>
      </p:sp>
      <p:sp>
        <p:nvSpPr>
          <p:cNvPr id="3" name="テキスト プレースホルダー 2">
            <a:extLst>
              <a:ext uri="{FF2B5EF4-FFF2-40B4-BE49-F238E27FC236}">
                <a16:creationId xmlns:a16="http://schemas.microsoft.com/office/drawing/2014/main" id="{D3B88E76-F6AB-4621-A9A6-20A81C5A3F91}"/>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4" name="コンテンツ プレースホルダー 3">
            <a:extLst>
              <a:ext uri="{FF2B5EF4-FFF2-40B4-BE49-F238E27FC236}">
                <a16:creationId xmlns:a16="http://schemas.microsoft.com/office/drawing/2014/main" id="{6A313FB9-6D6C-4F61-9E7A-76E686D06C25}"/>
              </a:ext>
            </a:extLst>
          </p:cNvPr>
          <p:cNvSpPr>
            <a:spLocks noGrp="1"/>
          </p:cNvSpPr>
          <p:nvPr>
            <p:ph sz="half" idx="2"/>
          </p:nvPr>
        </p:nvSpPr>
        <p:spPr>
          <a:xfrm>
            <a:off x="839788" y="2505075"/>
            <a:ext cx="5157787" cy="3684588"/>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テキスト プレースホルダー 4">
            <a:extLst>
              <a:ext uri="{FF2B5EF4-FFF2-40B4-BE49-F238E27FC236}">
                <a16:creationId xmlns:a16="http://schemas.microsoft.com/office/drawing/2014/main" id="{2A93A737-E48B-4909-BE04-F55B58103257}"/>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D8F9958C-DB5F-444E-ACE8-73F5E0CA67F1}"/>
              </a:ext>
            </a:extLst>
          </p:cNvPr>
          <p:cNvSpPr>
            <a:spLocks noGrp="1"/>
          </p:cNvSpPr>
          <p:nvPr>
            <p:ph sz="quarter" idx="4"/>
          </p:nvPr>
        </p:nvSpPr>
        <p:spPr>
          <a:xfrm>
            <a:off x="6172200" y="2505075"/>
            <a:ext cx="5183188" cy="3684588"/>
          </a:xfrm>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7" name="日付プレースホルダー 6">
            <a:extLst>
              <a:ext uri="{FF2B5EF4-FFF2-40B4-BE49-F238E27FC236}">
                <a16:creationId xmlns:a16="http://schemas.microsoft.com/office/drawing/2014/main" id="{11D097D1-3052-4C1F-B573-CA25FFF6CCB5}"/>
              </a:ext>
            </a:extLst>
          </p:cNvPr>
          <p:cNvSpPr>
            <a:spLocks noGrp="1"/>
          </p:cNvSpPr>
          <p:nvPr>
            <p:ph type="dt" sz="half" idx="10"/>
          </p:nvPr>
        </p:nvSpPr>
        <p:spPr/>
        <p:txBody>
          <a:bodyPr rtlCol="0"/>
          <a:lstStyle/>
          <a:p>
            <a:pPr rtl="0"/>
            <a:fld id="{CBA1A002-2DC7-42B5-A7F1-360F80A08817}" type="datetime1">
              <a:rPr lang="ja-JP" altLang="en-US" noProof="0" smtClean="0"/>
              <a:t>2023/8/29</a:t>
            </a:fld>
            <a:endParaRPr lang="ja-JP" altLang="en-US" noProof="0" dirty="0"/>
          </a:p>
        </p:txBody>
      </p:sp>
      <p:sp>
        <p:nvSpPr>
          <p:cNvPr id="8" name="フッター プレースホルダー 7">
            <a:extLst>
              <a:ext uri="{FF2B5EF4-FFF2-40B4-BE49-F238E27FC236}">
                <a16:creationId xmlns:a16="http://schemas.microsoft.com/office/drawing/2014/main" id="{F2607AC3-2220-4DDA-A22A-C404538FE48E}"/>
              </a:ext>
            </a:extLst>
          </p:cNvPr>
          <p:cNvSpPr>
            <a:spLocks noGrp="1"/>
          </p:cNvSpPr>
          <p:nvPr>
            <p:ph type="ftr" sz="quarter" idx="11"/>
          </p:nvPr>
        </p:nvSpPr>
        <p:spPr/>
        <p:txBody>
          <a:bodyPr rtlCol="0"/>
          <a:lstStyle/>
          <a:p>
            <a:pPr rtl="0"/>
            <a:endParaRPr lang="ja-JP" altLang="en-US" noProof="0" dirty="0"/>
          </a:p>
        </p:txBody>
      </p:sp>
      <p:sp>
        <p:nvSpPr>
          <p:cNvPr id="9" name="スライド番号プレースホルダー 8">
            <a:extLst>
              <a:ext uri="{FF2B5EF4-FFF2-40B4-BE49-F238E27FC236}">
                <a16:creationId xmlns:a16="http://schemas.microsoft.com/office/drawing/2014/main" id="{6FD8DEB3-F122-4B42-9E12-F61189B878B2}"/>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Tree>
    <p:extLst>
      <p:ext uri="{BB962C8B-B14F-4D97-AF65-F5344CB8AC3E}">
        <p14:creationId xmlns:p14="http://schemas.microsoft.com/office/powerpoint/2010/main" val="403276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789EF5-3FD9-4423-A9E8-B67B4E902E9B}"/>
              </a:ext>
            </a:extLst>
          </p:cNvPr>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日付プレースホルダー 2">
            <a:extLst>
              <a:ext uri="{FF2B5EF4-FFF2-40B4-BE49-F238E27FC236}">
                <a16:creationId xmlns:a16="http://schemas.microsoft.com/office/drawing/2014/main" id="{030D7191-31B4-440E-A4E9-F412FA55824C}"/>
              </a:ext>
            </a:extLst>
          </p:cNvPr>
          <p:cNvSpPr>
            <a:spLocks noGrp="1"/>
          </p:cNvSpPr>
          <p:nvPr>
            <p:ph type="dt" sz="half" idx="10"/>
          </p:nvPr>
        </p:nvSpPr>
        <p:spPr/>
        <p:txBody>
          <a:bodyPr rtlCol="0"/>
          <a:lstStyle/>
          <a:p>
            <a:pPr rtl="0"/>
            <a:fld id="{801CB945-7156-493C-A5E6-63E1CA83129F}" type="datetime1">
              <a:rPr lang="ja-JP" altLang="en-US" noProof="0" smtClean="0"/>
              <a:t>2023/8/29</a:t>
            </a:fld>
            <a:endParaRPr lang="ja-JP" altLang="en-US" noProof="0" dirty="0"/>
          </a:p>
        </p:txBody>
      </p:sp>
      <p:sp>
        <p:nvSpPr>
          <p:cNvPr id="4" name="フッター プレースホルダー 3">
            <a:extLst>
              <a:ext uri="{FF2B5EF4-FFF2-40B4-BE49-F238E27FC236}">
                <a16:creationId xmlns:a16="http://schemas.microsoft.com/office/drawing/2014/main" id="{8EC85CB6-0880-4BF0-8E98-291E70C71377}"/>
              </a:ext>
            </a:extLst>
          </p:cNvPr>
          <p:cNvSpPr>
            <a:spLocks noGrp="1"/>
          </p:cNvSpPr>
          <p:nvPr>
            <p:ph type="ftr" sz="quarter" idx="11"/>
          </p:nvPr>
        </p:nvSpPr>
        <p:spPr/>
        <p:txBody>
          <a:bodyPr rtlCol="0"/>
          <a:lstStyle/>
          <a:p>
            <a:pPr rtl="0"/>
            <a:endParaRPr lang="ja-JP" altLang="en-US" noProof="0" dirty="0"/>
          </a:p>
        </p:txBody>
      </p:sp>
      <p:sp>
        <p:nvSpPr>
          <p:cNvPr id="5" name="スライド番号プレースホルダー 4">
            <a:extLst>
              <a:ext uri="{FF2B5EF4-FFF2-40B4-BE49-F238E27FC236}">
                <a16:creationId xmlns:a16="http://schemas.microsoft.com/office/drawing/2014/main" id="{BE4A5E74-F26F-4C7A-BED1-6EE66C0B3A54}"/>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Tree>
    <p:extLst>
      <p:ext uri="{BB962C8B-B14F-4D97-AF65-F5344CB8AC3E}">
        <p14:creationId xmlns:p14="http://schemas.microsoft.com/office/powerpoint/2010/main" val="369190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655C546-684A-45B9-8890-66DC55DF7D06}"/>
              </a:ext>
            </a:extLst>
          </p:cNvPr>
          <p:cNvSpPr>
            <a:spLocks noGrp="1"/>
          </p:cNvSpPr>
          <p:nvPr>
            <p:ph type="dt" sz="half" idx="10"/>
          </p:nvPr>
        </p:nvSpPr>
        <p:spPr/>
        <p:txBody>
          <a:bodyPr rtlCol="0"/>
          <a:lstStyle/>
          <a:p>
            <a:pPr rtl="0"/>
            <a:fld id="{96E0AFA2-11B8-40F1-9BDD-FE4A76ED83DC}" type="datetime1">
              <a:rPr lang="ja-JP" altLang="en-US" noProof="0" smtClean="0"/>
              <a:t>2023/8/29</a:t>
            </a:fld>
            <a:endParaRPr lang="ja-JP" altLang="en-US" noProof="0" dirty="0"/>
          </a:p>
        </p:txBody>
      </p:sp>
      <p:sp>
        <p:nvSpPr>
          <p:cNvPr id="3" name="フッター プレースホルダー 2">
            <a:extLst>
              <a:ext uri="{FF2B5EF4-FFF2-40B4-BE49-F238E27FC236}">
                <a16:creationId xmlns:a16="http://schemas.microsoft.com/office/drawing/2014/main" id="{4543EBDF-D696-42F7-B962-56F5FEE120CC}"/>
              </a:ext>
            </a:extLst>
          </p:cNvPr>
          <p:cNvSpPr>
            <a:spLocks noGrp="1"/>
          </p:cNvSpPr>
          <p:nvPr>
            <p:ph type="ftr" sz="quarter" idx="11"/>
          </p:nvPr>
        </p:nvSpPr>
        <p:spPr/>
        <p:txBody>
          <a:bodyPr rtlCol="0"/>
          <a:lstStyle/>
          <a:p>
            <a:pPr rtl="0"/>
            <a:endParaRPr lang="ja-JP" altLang="en-US" noProof="0" dirty="0"/>
          </a:p>
        </p:txBody>
      </p:sp>
      <p:sp>
        <p:nvSpPr>
          <p:cNvPr id="4" name="スライド番号プレースホルダー 3">
            <a:extLst>
              <a:ext uri="{FF2B5EF4-FFF2-40B4-BE49-F238E27FC236}">
                <a16:creationId xmlns:a16="http://schemas.microsoft.com/office/drawing/2014/main" id="{6789D77E-1675-4F9D-9113-B274CB0E87FA}"/>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Tree>
    <p:extLst>
      <p:ext uri="{BB962C8B-B14F-4D97-AF65-F5344CB8AC3E}">
        <p14:creationId xmlns:p14="http://schemas.microsoft.com/office/powerpoint/2010/main" val="27460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8E9C90-06AB-49B5-9970-F5791DE93A41}"/>
              </a:ext>
            </a:extLst>
          </p:cNvPr>
          <p:cNvSpPr>
            <a:spLocks noGrp="1"/>
          </p:cNvSpPr>
          <p:nvPr>
            <p:ph type="title"/>
          </p:nvPr>
        </p:nvSpPr>
        <p:spPr>
          <a:xfrm>
            <a:off x="839788" y="457200"/>
            <a:ext cx="3932237" cy="1600200"/>
          </a:xfrm>
        </p:spPr>
        <p:txBody>
          <a:bodyPr rtlCol="0" anchor="b"/>
          <a:lstStyle>
            <a:lvl1pPr>
              <a:defRPr sz="3200"/>
            </a:lvl1pPr>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EFFB0071-932D-4CA0-92FB-A6E75AC85569}"/>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テキスト プレースホルダー 3">
            <a:extLst>
              <a:ext uri="{FF2B5EF4-FFF2-40B4-BE49-F238E27FC236}">
                <a16:creationId xmlns:a16="http://schemas.microsoft.com/office/drawing/2014/main" id="{71C8D9F5-8B70-4BDD-9CB5-BBF87CF5535C}"/>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
        <p:nvSpPr>
          <p:cNvPr id="5" name="日付プレースホルダー 4">
            <a:extLst>
              <a:ext uri="{FF2B5EF4-FFF2-40B4-BE49-F238E27FC236}">
                <a16:creationId xmlns:a16="http://schemas.microsoft.com/office/drawing/2014/main" id="{7989DE91-7A80-4682-9D32-2CD41DEFB7B2}"/>
              </a:ext>
            </a:extLst>
          </p:cNvPr>
          <p:cNvSpPr>
            <a:spLocks noGrp="1"/>
          </p:cNvSpPr>
          <p:nvPr>
            <p:ph type="dt" sz="half" idx="10"/>
          </p:nvPr>
        </p:nvSpPr>
        <p:spPr/>
        <p:txBody>
          <a:bodyPr rtlCol="0"/>
          <a:lstStyle/>
          <a:p>
            <a:pPr rtl="0"/>
            <a:fld id="{412A0AF4-7CBA-4597-A4CA-1EB16AB293CF}" type="datetime1">
              <a:rPr lang="ja-JP" altLang="en-US" noProof="0" smtClean="0"/>
              <a:t>2023/8/29</a:t>
            </a:fld>
            <a:endParaRPr lang="ja-JP" altLang="en-US" noProof="0" dirty="0"/>
          </a:p>
        </p:txBody>
      </p:sp>
      <p:sp>
        <p:nvSpPr>
          <p:cNvPr id="6" name="フッター プレースホルダー 5">
            <a:extLst>
              <a:ext uri="{FF2B5EF4-FFF2-40B4-BE49-F238E27FC236}">
                <a16:creationId xmlns:a16="http://schemas.microsoft.com/office/drawing/2014/main" id="{7B9E2482-2E7D-4868-95A7-4A55B40FECE1}"/>
              </a:ext>
            </a:extLst>
          </p:cNvPr>
          <p:cNvSpPr>
            <a:spLocks noGrp="1"/>
          </p:cNvSpPr>
          <p:nvPr>
            <p:ph type="ftr" sz="quarter" idx="11"/>
          </p:nvPr>
        </p:nvSpPr>
        <p:spPr/>
        <p:txBody>
          <a:bodyPr rtlCol="0"/>
          <a:lstStyle/>
          <a:p>
            <a:pPr rtl="0"/>
            <a:endParaRPr lang="ja-JP" altLang="en-US" noProof="0" dirty="0"/>
          </a:p>
        </p:txBody>
      </p:sp>
      <p:sp>
        <p:nvSpPr>
          <p:cNvPr id="7" name="スライド番号プレースホルダー 6">
            <a:extLst>
              <a:ext uri="{FF2B5EF4-FFF2-40B4-BE49-F238E27FC236}">
                <a16:creationId xmlns:a16="http://schemas.microsoft.com/office/drawing/2014/main" id="{1F4E84CF-C3E5-4475-84C7-21CBAC064B74}"/>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Tree>
    <p:extLst>
      <p:ext uri="{BB962C8B-B14F-4D97-AF65-F5344CB8AC3E}">
        <p14:creationId xmlns:p14="http://schemas.microsoft.com/office/powerpoint/2010/main" val="296262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90E0AA-5363-4861-AB6B-0E4D34D74B92}"/>
              </a:ext>
            </a:extLst>
          </p:cNvPr>
          <p:cNvSpPr>
            <a:spLocks noGrp="1"/>
          </p:cNvSpPr>
          <p:nvPr>
            <p:ph type="title"/>
          </p:nvPr>
        </p:nvSpPr>
        <p:spPr>
          <a:xfrm>
            <a:off x="839788" y="457200"/>
            <a:ext cx="3932237" cy="1600200"/>
          </a:xfrm>
        </p:spPr>
        <p:txBody>
          <a:bodyPr rtlCol="0" anchor="b"/>
          <a:lstStyle>
            <a:lvl1pPr>
              <a:defRPr sz="3200"/>
            </a:lvl1pPr>
          </a:lstStyle>
          <a:p>
            <a:pPr rtl="0"/>
            <a:r>
              <a:rPr lang="ja-JP" altLang="en-US" noProof="0"/>
              <a:t>マスター タイトルの書式設定</a:t>
            </a:r>
            <a:endParaRPr lang="ja-JP" altLang="en-US" noProof="0" dirty="0"/>
          </a:p>
        </p:txBody>
      </p:sp>
      <p:sp>
        <p:nvSpPr>
          <p:cNvPr id="3" name="図プレースホルダー 2">
            <a:extLst>
              <a:ext uri="{FF2B5EF4-FFF2-40B4-BE49-F238E27FC236}">
                <a16:creationId xmlns:a16="http://schemas.microsoft.com/office/drawing/2014/main" id="{8D44B7CE-2038-4CCA-AA8A-D03DE5FD956E}"/>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アイコンをクリックして図を追加</a:t>
            </a:r>
            <a:endParaRPr lang="ja-JP" altLang="en-US" noProof="0" dirty="0"/>
          </a:p>
        </p:txBody>
      </p:sp>
      <p:sp>
        <p:nvSpPr>
          <p:cNvPr id="4" name="テキスト プレースホルダー 3">
            <a:extLst>
              <a:ext uri="{FF2B5EF4-FFF2-40B4-BE49-F238E27FC236}">
                <a16:creationId xmlns:a16="http://schemas.microsoft.com/office/drawing/2014/main" id="{EA79774D-36EB-4201-B1AC-922DD2E06640}"/>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
        <p:nvSpPr>
          <p:cNvPr id="5" name="日付プレースホルダー 4">
            <a:extLst>
              <a:ext uri="{FF2B5EF4-FFF2-40B4-BE49-F238E27FC236}">
                <a16:creationId xmlns:a16="http://schemas.microsoft.com/office/drawing/2014/main" id="{CAD1E234-1CB2-41A0-B40D-7E7F160CBA11}"/>
              </a:ext>
            </a:extLst>
          </p:cNvPr>
          <p:cNvSpPr>
            <a:spLocks noGrp="1"/>
          </p:cNvSpPr>
          <p:nvPr>
            <p:ph type="dt" sz="half" idx="10"/>
          </p:nvPr>
        </p:nvSpPr>
        <p:spPr/>
        <p:txBody>
          <a:bodyPr rtlCol="0"/>
          <a:lstStyle/>
          <a:p>
            <a:pPr rtl="0"/>
            <a:fld id="{DACA6F29-EA9B-4212-9E2F-AD5F080CCF36}" type="datetime1">
              <a:rPr lang="ja-JP" altLang="en-US" noProof="0" smtClean="0"/>
              <a:t>2023/8/29</a:t>
            </a:fld>
            <a:endParaRPr lang="ja-JP" altLang="en-US" noProof="0" dirty="0"/>
          </a:p>
        </p:txBody>
      </p:sp>
      <p:sp>
        <p:nvSpPr>
          <p:cNvPr id="6" name="フッター プレースホルダー 5">
            <a:extLst>
              <a:ext uri="{FF2B5EF4-FFF2-40B4-BE49-F238E27FC236}">
                <a16:creationId xmlns:a16="http://schemas.microsoft.com/office/drawing/2014/main" id="{99FD472E-6334-4051-B4D9-6361A819F792}"/>
              </a:ext>
            </a:extLst>
          </p:cNvPr>
          <p:cNvSpPr>
            <a:spLocks noGrp="1"/>
          </p:cNvSpPr>
          <p:nvPr>
            <p:ph type="ftr" sz="quarter" idx="11"/>
          </p:nvPr>
        </p:nvSpPr>
        <p:spPr/>
        <p:txBody>
          <a:bodyPr rtlCol="0"/>
          <a:lstStyle/>
          <a:p>
            <a:pPr rtl="0"/>
            <a:endParaRPr lang="ja-JP" altLang="en-US" noProof="0" dirty="0"/>
          </a:p>
        </p:txBody>
      </p:sp>
      <p:sp>
        <p:nvSpPr>
          <p:cNvPr id="7" name="スライド番号プレースホルダー 6">
            <a:extLst>
              <a:ext uri="{FF2B5EF4-FFF2-40B4-BE49-F238E27FC236}">
                <a16:creationId xmlns:a16="http://schemas.microsoft.com/office/drawing/2014/main" id="{192384B9-6290-4070-B7D1-A105B27F0CB0}"/>
              </a:ext>
            </a:extLst>
          </p:cNvPr>
          <p:cNvSpPr>
            <a:spLocks noGrp="1"/>
          </p:cNvSpPr>
          <p:nvPr>
            <p:ph type="sldNum" sz="quarter" idx="12"/>
          </p:nvPr>
        </p:nvSpPr>
        <p:spPr/>
        <p:txBody>
          <a:bodyPr rtlCol="0"/>
          <a:lstStyle/>
          <a:p>
            <a:pPr rtl="0"/>
            <a:fld id="{82EE24B5-652C-4DB5-B7C3-B5BBEC1280B1}" type="slidenum">
              <a:rPr lang="en-US" altLang="ja-JP" noProof="0" smtClean="0"/>
              <a:t>‹#›</a:t>
            </a:fld>
            <a:endParaRPr lang="ja-JP" altLang="en-US" noProof="0" dirty="0"/>
          </a:p>
        </p:txBody>
      </p:sp>
    </p:spTree>
    <p:extLst>
      <p:ext uri="{BB962C8B-B14F-4D97-AF65-F5344CB8AC3E}">
        <p14:creationId xmlns:p14="http://schemas.microsoft.com/office/powerpoint/2010/main" val="2367443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9CEC732-0DE2-456B-92A1-84321C9BDC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ja-JP" altLang="en-US" noProof="0" dirty="0"/>
              <a:t>マスター タイトルの書式設定</a:t>
            </a:r>
          </a:p>
        </p:txBody>
      </p:sp>
      <p:sp>
        <p:nvSpPr>
          <p:cNvPr id="3" name="テキスト プレースホルダー 2">
            <a:extLst>
              <a:ext uri="{FF2B5EF4-FFF2-40B4-BE49-F238E27FC236}">
                <a16:creationId xmlns:a16="http://schemas.microsoft.com/office/drawing/2014/main" id="{DA816A5B-B156-4DC3-B18E-14F3E59A64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ja-JP" altLang="en-US" noProof="0" dirty="0"/>
              <a:t>マスター テキストの書式設定</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 name="日付プレースホルダー 3">
            <a:extLst>
              <a:ext uri="{FF2B5EF4-FFF2-40B4-BE49-F238E27FC236}">
                <a16:creationId xmlns:a16="http://schemas.microsoft.com/office/drawing/2014/main" id="{FDB0252E-67CD-4B33-849F-7B1449CF27D0}"/>
              </a:ext>
            </a:extLst>
          </p:cNvPr>
          <p:cNvSpPr>
            <a:spLocks noGrp="1"/>
          </p:cNvSpPr>
          <p:nvPr>
            <p:ph type="dt" sz="half" idx="2"/>
          </p:nvPr>
        </p:nvSpPr>
        <p:spPr>
          <a:xfrm>
            <a:off x="838200" y="6174902"/>
            <a:ext cx="27432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defRPr>
            </a:lvl1pPr>
          </a:lstStyle>
          <a:p>
            <a:fld id="{5B7A3A65-063C-4AF9-A591-DFF71AA87E7C}" type="datetime1">
              <a:rPr lang="ja-JP" altLang="en-US" smtClean="0"/>
              <a:t>2023/8/29</a:t>
            </a:fld>
            <a:endParaRPr lang="ja-JP" altLang="en-US" dirty="0"/>
          </a:p>
        </p:txBody>
      </p:sp>
      <p:sp>
        <p:nvSpPr>
          <p:cNvPr id="5" name="フッター プレースホルダー 4">
            <a:extLst>
              <a:ext uri="{FF2B5EF4-FFF2-40B4-BE49-F238E27FC236}">
                <a16:creationId xmlns:a16="http://schemas.microsoft.com/office/drawing/2014/main" id="{DC620AD2-E3F8-48CB-8B72-B0945DF5348A}"/>
              </a:ext>
            </a:extLst>
          </p:cNvPr>
          <p:cNvSpPr>
            <a:spLocks noGrp="1"/>
          </p:cNvSpPr>
          <p:nvPr>
            <p:ph type="ftr" sz="quarter" idx="3"/>
          </p:nvPr>
        </p:nvSpPr>
        <p:spPr>
          <a:xfrm>
            <a:off x="4038600" y="617490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10" name="円/楕円 9">
            <a:extLst>
              <a:ext uri="{FF2B5EF4-FFF2-40B4-BE49-F238E27FC236}">
                <a16:creationId xmlns:a16="http://schemas.microsoft.com/office/drawing/2014/main" id="{5A5F3BCF-F6FD-4DFF-B0B4-9892C9389344}"/>
              </a:ext>
            </a:extLst>
          </p:cNvPr>
          <p:cNvSpPr/>
          <p:nvPr userDrawn="1"/>
        </p:nvSpPr>
        <p:spPr>
          <a:xfrm>
            <a:off x="11562237" y="6227432"/>
            <a:ext cx="266400" cy="2664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D15DEFFD-817B-43EC-86F0-34DEA2BA5EEB}"/>
              </a:ext>
            </a:extLst>
          </p:cNvPr>
          <p:cNvSpPr>
            <a:spLocks noGrp="1"/>
          </p:cNvSpPr>
          <p:nvPr>
            <p:ph type="sldNum" sz="quarter" idx="4"/>
          </p:nvPr>
        </p:nvSpPr>
        <p:spPr>
          <a:xfrm>
            <a:off x="11453346" y="6174902"/>
            <a:ext cx="357116" cy="365125"/>
          </a:xfrm>
          <a:prstGeom prst="rect">
            <a:avLst/>
          </a:prstGeom>
        </p:spPr>
        <p:txBody>
          <a:bodyPr vert="horz" lIns="91440" tIns="45720" rIns="91440" bIns="45720" rtlCol="0" anchor="ctr"/>
          <a:lstStyle>
            <a:lvl1pPr algn="r">
              <a:defRPr sz="1000" i="0">
                <a:solidFill>
                  <a:schemeClr val="tx2">
                    <a:alpha val="70000"/>
                  </a:schemeClr>
                </a:solidFill>
                <a:latin typeface="Meiryo UI" panose="020B0604030504040204" pitchFamily="50" charset="-128"/>
                <a:ea typeface="Meiryo UI" panose="020B0604030504040204" pitchFamily="50" charset="-128"/>
              </a:defRPr>
            </a:lvl1pPr>
          </a:lstStyle>
          <a:p>
            <a:fld id="{82EE24B5-652C-4DB5-B7C3-B5BBEC1280B1}" type="slidenum">
              <a:rPr lang="en-US" altLang="ja-JP" smtClean="0"/>
              <a:pPr/>
              <a:t>‹#›</a:t>
            </a:fld>
            <a:endParaRPr lang="ja-JP" altLang="en-US" dirty="0"/>
          </a:p>
        </p:txBody>
      </p:sp>
    </p:spTree>
    <p:extLst>
      <p:ext uri="{BB962C8B-B14F-4D97-AF65-F5344CB8AC3E}">
        <p14:creationId xmlns:p14="http://schemas.microsoft.com/office/powerpoint/2010/main" val="3664101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kumimoji="1" sz="3200" b="1" kern="1200">
          <a:solidFill>
            <a:schemeClr val="accent2"/>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コンテンツ プレースホルダー 6" descr="人の手">
            <a:extLst>
              <a:ext uri="{FF2B5EF4-FFF2-40B4-BE49-F238E27FC236}">
                <a16:creationId xmlns:a16="http://schemas.microsoft.com/office/drawing/2014/main" id="{7D87B918-371C-4B31-9C7A-1D9A08C8A3BB}"/>
              </a:ext>
            </a:extLst>
          </p:cNvPr>
          <p:cNvPicPr>
            <a:picLocks noGrp="1" noChangeAspect="1"/>
          </p:cNvPicPr>
          <p:nvPr>
            <p:ph sz="half" idx="4294967295"/>
          </p:nvPr>
        </p:nvPicPr>
        <p:blipFill rotWithShape="1">
          <a:blip r:embed="rId3">
            <a:extLst>
              <a:ext uri="{28A0092B-C50C-407E-A947-70E740481C1C}">
                <a14:useLocalDpi xmlns:a14="http://schemas.microsoft.com/office/drawing/2010/main" val="0"/>
              </a:ext>
            </a:extLst>
          </a:blip>
          <a:srcRect/>
          <a:stretch/>
        </p:blipFill>
        <p:spPr>
          <a:xfrm>
            <a:off x="1200" y="0"/>
            <a:ext cx="12189600" cy="6856650"/>
          </a:xfrm>
        </p:spPr>
      </p:pic>
      <p:sp>
        <p:nvSpPr>
          <p:cNvPr id="8" name="オブジェクト 3" descr="青色の長方形">
            <a:extLst>
              <a:ext uri="{FF2B5EF4-FFF2-40B4-BE49-F238E27FC236}">
                <a16:creationId xmlns:a16="http://schemas.microsoft.com/office/drawing/2014/main" id="{A277388B-76FD-44C4-B506-F8A157E57C65}"/>
              </a:ext>
            </a:extLst>
          </p:cNvPr>
          <p:cNvSpPr/>
          <p:nvPr/>
        </p:nvSpPr>
        <p:spPr>
          <a:xfrm>
            <a:off x="1200" y="0"/>
            <a:ext cx="12189600" cy="6858000"/>
          </a:xfrm>
          <a:custGeom>
            <a:avLst/>
            <a:gdLst/>
            <a:ahLst/>
            <a:cxnLst/>
            <a:rect l="l" t="t" r="r" b="b"/>
            <a:pathLst>
              <a:path w="12189460" h="6858000">
                <a:moveTo>
                  <a:pt x="0" y="6858000"/>
                </a:moveTo>
                <a:lnTo>
                  <a:pt x="12188952" y="6858000"/>
                </a:lnTo>
                <a:lnTo>
                  <a:pt x="12188952" y="0"/>
                </a:lnTo>
                <a:lnTo>
                  <a:pt x="0" y="0"/>
                </a:lnTo>
                <a:lnTo>
                  <a:pt x="0" y="6858000"/>
                </a:lnTo>
                <a:close/>
              </a:path>
            </a:pathLst>
          </a:custGeom>
          <a:solidFill>
            <a:schemeClr val="tx2">
              <a:alpha val="69999"/>
            </a:schemeClr>
          </a:solidFill>
        </p:spPr>
        <p:txBody>
          <a:bodyPr wrap="square" lIns="0" tIns="0" rIns="0" bIns="0" rtlCol="0"/>
          <a:lstStyle/>
          <a:p>
            <a:pPr rtl="0"/>
            <a:endParaRPr lang="ja-JP" altLang="en-US"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04D00B79-44BB-4D5F-B51D-2270A854D77A}"/>
              </a:ext>
            </a:extLst>
          </p:cNvPr>
          <p:cNvSpPr>
            <a:spLocks noGrp="1"/>
          </p:cNvSpPr>
          <p:nvPr>
            <p:ph type="title"/>
          </p:nvPr>
        </p:nvSpPr>
        <p:spPr>
          <a:xfrm>
            <a:off x="711584" y="-111298"/>
            <a:ext cx="10515600" cy="1325563"/>
          </a:xfrm>
        </p:spPr>
        <p:txBody>
          <a:bodyPr rtlCol="0"/>
          <a:lstStyle/>
          <a:p>
            <a:pPr rtl="0"/>
            <a:r>
              <a:rPr lang="ja-JP" altLang="en-US" dirty="0">
                <a:solidFill>
                  <a:schemeClr val="bg1"/>
                </a:solidFill>
              </a:rPr>
              <a:t>株式会社コンダクター　斎藤和貴様</a:t>
            </a:r>
            <a:endParaRPr lang="ja-JP" altLang="en-US" dirty="0"/>
          </a:p>
        </p:txBody>
      </p:sp>
      <p:sp>
        <p:nvSpPr>
          <p:cNvPr id="5" name="スライド番号プレースホルダー 4">
            <a:extLst>
              <a:ext uri="{FF2B5EF4-FFF2-40B4-BE49-F238E27FC236}">
                <a16:creationId xmlns:a16="http://schemas.microsoft.com/office/drawing/2014/main" id="{CDF3C1EE-D9A0-406A-9A3A-75C82527E0DC}"/>
              </a:ext>
            </a:extLst>
          </p:cNvPr>
          <p:cNvSpPr>
            <a:spLocks noGrp="1"/>
          </p:cNvSpPr>
          <p:nvPr>
            <p:ph type="sldNum" sz="quarter" idx="12"/>
          </p:nvPr>
        </p:nvSpPr>
        <p:spPr>
          <a:xfrm>
            <a:off x="11470930" y="6174902"/>
            <a:ext cx="357116" cy="365125"/>
          </a:xfrm>
        </p:spPr>
        <p:txBody>
          <a:bodyPr rtlCol="0"/>
          <a:lstStyle/>
          <a:p>
            <a:pPr rtl="0"/>
            <a:fld id="{82EE24B5-652C-4DB5-B7C3-B5BBEC1280B1}" type="slidenum">
              <a:rPr lang="en-US" altLang="ja-JP" i="0" smtClean="0">
                <a:latin typeface="Meiryo UI" panose="020B0604030504040204" pitchFamily="50" charset="-128"/>
                <a:ea typeface="Meiryo UI" panose="020B0604030504040204" pitchFamily="50" charset="-128"/>
              </a:rPr>
              <a:t>1</a:t>
            </a:fld>
            <a:endParaRPr lang="ja-JP" altLang="en-US" i="0" dirty="0">
              <a:latin typeface="Meiryo UI" panose="020B0604030504040204" pitchFamily="50" charset="-128"/>
              <a:ea typeface="Meiryo UI" panose="020B0604030504040204" pitchFamily="50" charset="-128"/>
            </a:endParaRPr>
          </a:p>
        </p:txBody>
      </p:sp>
      <p:sp>
        <p:nvSpPr>
          <p:cNvPr id="11" name="オブジェクト 5" descr="ベージュの長方形">
            <a:extLst>
              <a:ext uri="{FF2B5EF4-FFF2-40B4-BE49-F238E27FC236}">
                <a16:creationId xmlns:a16="http://schemas.microsoft.com/office/drawing/2014/main" id="{B07BA1F9-2C19-4C07-B29B-18B9FBCC4755}"/>
              </a:ext>
            </a:extLst>
          </p:cNvPr>
          <p:cNvSpPr/>
          <p:nvPr/>
        </p:nvSpPr>
        <p:spPr>
          <a:xfrm>
            <a:off x="798191" y="898082"/>
            <a:ext cx="5871057" cy="75039"/>
          </a:xfrm>
          <a:custGeom>
            <a:avLst/>
            <a:gdLst/>
            <a:ahLst/>
            <a:cxnLst/>
            <a:rect l="l" t="t" r="r" b="b"/>
            <a:pathLst>
              <a:path w="3931920">
                <a:moveTo>
                  <a:pt x="0" y="0"/>
                </a:moveTo>
                <a:lnTo>
                  <a:pt x="3931920" y="0"/>
                </a:lnTo>
              </a:path>
            </a:pathLst>
          </a:custGeom>
          <a:ln w="54864">
            <a:solidFill>
              <a:schemeClr val="accent1"/>
            </a:solidFill>
          </a:ln>
        </p:spPr>
        <p:txBody>
          <a:bodyPr wrap="square" lIns="0" tIns="0" rIns="0" bIns="0" rtlCol="0"/>
          <a:lstStyle/>
          <a:p>
            <a:pPr rtl="0"/>
            <a:endParaRPr lang="ja-JP" altLang="en-US"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40B5B052-247E-6C92-85CA-05CCB8F07F55}"/>
              </a:ext>
            </a:extLst>
          </p:cNvPr>
          <p:cNvSpPr txBox="1"/>
          <p:nvPr/>
        </p:nvSpPr>
        <p:spPr>
          <a:xfrm>
            <a:off x="5637402" y="2973897"/>
            <a:ext cx="914400" cy="914400"/>
          </a:xfrm>
          <a:prstGeom prst="rect">
            <a:avLst/>
          </a:prstGeom>
          <a:noFill/>
        </p:spPr>
        <p:txBody>
          <a:bodyPr wrap="square" rtlCol="0">
            <a:spAutoFit/>
          </a:bodyPr>
          <a:lstStyle/>
          <a:p>
            <a:endParaRPr kumimoji="1" lang="ja-JP" altLang="en-US" dirty="0"/>
          </a:p>
        </p:txBody>
      </p:sp>
      <p:sp>
        <p:nvSpPr>
          <p:cNvPr id="4" name="テキスト ボックス 3">
            <a:extLst>
              <a:ext uri="{FF2B5EF4-FFF2-40B4-BE49-F238E27FC236}">
                <a16:creationId xmlns:a16="http://schemas.microsoft.com/office/drawing/2014/main" id="{A29B4AE4-9D50-0A02-0205-B3C0B277D6D0}"/>
              </a:ext>
            </a:extLst>
          </p:cNvPr>
          <p:cNvSpPr txBox="1"/>
          <p:nvPr/>
        </p:nvSpPr>
        <p:spPr>
          <a:xfrm>
            <a:off x="711584" y="1042932"/>
            <a:ext cx="10940724" cy="6186309"/>
          </a:xfrm>
          <a:prstGeom prst="rect">
            <a:avLst/>
          </a:prstGeom>
          <a:noFill/>
        </p:spPr>
        <p:txBody>
          <a:bodyPr wrap="square" rtlCol="0">
            <a:spAutoFit/>
          </a:bodyPr>
          <a:lstStyle/>
          <a:p>
            <a:r>
              <a:rPr kumimoji="1" lang="ja-JP" altLang="en-US" dirty="0">
                <a:solidFill>
                  <a:schemeClr val="bg1"/>
                </a:solidFill>
                <a:latin typeface="Meiryo UI" panose="020B0604030504040204" pitchFamily="50" charset="-128"/>
                <a:ea typeface="Meiryo UI" panose="020B0604030504040204" pitchFamily="50" charset="-128"/>
              </a:rPr>
              <a:t>新規事業の準備を進めている経営者の友人に事業内容を聞く機会がありました。</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これは素晴らしいサービスだと感じましたが、どんなに良いサービスでも認知されなければ利用されません。</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このサービスは</a:t>
            </a:r>
            <a:r>
              <a:rPr kumimoji="1" lang="en-US" altLang="ja-JP" dirty="0">
                <a:solidFill>
                  <a:schemeClr val="bg1"/>
                </a:solidFill>
                <a:latin typeface="Meiryo UI" panose="020B0604030504040204" pitchFamily="50" charset="-128"/>
                <a:ea typeface="Meiryo UI" panose="020B0604030504040204" pitchFamily="50" charset="-128"/>
              </a:rPr>
              <a:t>Web</a:t>
            </a:r>
            <a:r>
              <a:rPr kumimoji="1" lang="ja-JP" altLang="en-US" dirty="0">
                <a:solidFill>
                  <a:schemeClr val="bg1"/>
                </a:solidFill>
                <a:latin typeface="Meiryo UI" panose="020B0604030504040204" pitchFamily="50" charset="-128"/>
                <a:ea typeface="Meiryo UI" panose="020B0604030504040204" pitchFamily="50" charset="-128"/>
              </a:rPr>
              <a:t>マーケティングを使うのが有効だと感じ、その専門家である斎藤さんをお繋ぎしました。</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en-US" altLang="ja-JP" dirty="0">
                <a:solidFill>
                  <a:schemeClr val="bg1"/>
                </a:solidFill>
                <a:latin typeface="Meiryo UI" panose="020B0604030504040204" pitchFamily="50" charset="-128"/>
                <a:ea typeface="Meiryo UI" panose="020B0604030504040204" pitchFamily="50" charset="-128"/>
              </a:rPr>
              <a:t>YouTube</a:t>
            </a:r>
            <a:r>
              <a:rPr kumimoji="1" lang="ja-JP" altLang="en-US" dirty="0">
                <a:solidFill>
                  <a:schemeClr val="bg1"/>
                </a:solidFill>
                <a:latin typeface="Meiryo UI" panose="020B0604030504040204" pitchFamily="50" charset="-128"/>
                <a:ea typeface="Meiryo UI" panose="020B0604030504040204" pitchFamily="50" charset="-128"/>
              </a:rPr>
              <a:t>広告での可能性を感じた友人は斎藤さんにお仕事を依頼されました。</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制作段階での打ち合せで友人の求める結果まで丁寧にサポートしてくれたおかげで、まずランディングページを</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制作することになったとの事でした。</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今回ご紹介した友人からは会う度に本当に良くしてもらっていると感謝を伝えてくれます。</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斎藤さんのお人柄とお仕事への取組み姿勢は自信をもって推薦できます！</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r>
              <a:rPr kumimoji="1" lang="ja-JP" altLang="en-US" dirty="0">
                <a:solidFill>
                  <a:schemeClr val="bg1"/>
                </a:solidFill>
                <a:latin typeface="Meiryo UI" panose="020B0604030504040204" pitchFamily="50" charset="-128"/>
                <a:ea typeface="Meiryo UI" panose="020B0604030504040204" pitchFamily="50" charset="-128"/>
              </a:rPr>
              <a:t>売上を伸ばす</a:t>
            </a:r>
            <a:r>
              <a:rPr kumimoji="1" lang="en-US" altLang="ja-JP" dirty="0">
                <a:solidFill>
                  <a:schemeClr val="bg1"/>
                </a:solidFill>
                <a:latin typeface="Meiryo UI" panose="020B0604030504040204" pitchFamily="50" charset="-128"/>
                <a:ea typeface="Meiryo UI" panose="020B0604030504040204" pitchFamily="50" charset="-128"/>
              </a:rPr>
              <a:t>Web</a:t>
            </a:r>
            <a:r>
              <a:rPr kumimoji="1" lang="ja-JP" altLang="en-US" dirty="0">
                <a:solidFill>
                  <a:schemeClr val="bg1"/>
                </a:solidFill>
                <a:latin typeface="Meiryo UI" panose="020B0604030504040204" pitchFamily="50" charset="-128"/>
                <a:ea typeface="Meiryo UI" panose="020B0604030504040204" pitchFamily="50" charset="-128"/>
              </a:rPr>
              <a:t>マーケティングなら株式会社コンダクターの斎藤さんにお任せください。</a:t>
            </a:r>
            <a:endParaRPr kumimoji="1" lang="en-US" altLang="ja-JP" dirty="0">
              <a:solidFill>
                <a:schemeClr val="bg1"/>
              </a:solidFill>
              <a:latin typeface="Meiryo UI" panose="020B0604030504040204" pitchFamily="50" charset="-128"/>
              <a:ea typeface="Meiryo UI" panose="020B0604030504040204" pitchFamily="50" charset="-128"/>
            </a:endParaRPr>
          </a:p>
          <a:p>
            <a:pPr algn="just"/>
            <a:endParaRPr kumimoji="1" lang="en-US" altLang="ja-JP" dirty="0">
              <a:solidFill>
                <a:schemeClr val="bg1"/>
              </a:solidFill>
              <a:latin typeface="Meiryo UI" panose="020B0604030504040204" pitchFamily="50" charset="-128"/>
              <a:ea typeface="Meiryo UI" panose="020B0604030504040204" pitchFamily="50" charset="-128"/>
            </a:endParaRPr>
          </a:p>
          <a:p>
            <a:pPr algn="just"/>
            <a:endParaRPr kumimoji="1" lang="en-US" altLang="ja-JP" dirty="0">
              <a:solidFill>
                <a:schemeClr val="bg1"/>
              </a:solidFill>
              <a:latin typeface="Meiryo UI" panose="020B0604030504040204" pitchFamily="50" charset="-128"/>
              <a:ea typeface="Meiryo UI" panose="020B0604030504040204" pitchFamily="50" charset="-128"/>
            </a:endParaRPr>
          </a:p>
          <a:p>
            <a:pPr algn="just"/>
            <a:r>
              <a:rPr kumimoji="1" lang="ja-JP" altLang="en-US" dirty="0">
                <a:solidFill>
                  <a:schemeClr val="bg1"/>
                </a:solidFill>
                <a:latin typeface="Meiryo UI" panose="020B0604030504040204" pitchFamily="50" charset="-128"/>
                <a:ea typeface="Meiryo UI" panose="020B0604030504040204" pitchFamily="50" charset="-128"/>
              </a:rPr>
              <a:t>　　　　　　　　　　　　　　　　　　　　　　　　　　　　　　　　　　　　　　　株式会社</a:t>
            </a:r>
            <a:r>
              <a:rPr kumimoji="1" lang="en-US" altLang="ja-JP" dirty="0">
                <a:solidFill>
                  <a:schemeClr val="bg1"/>
                </a:solidFill>
                <a:latin typeface="Meiryo UI" panose="020B0604030504040204" pitchFamily="50" charset="-128"/>
                <a:ea typeface="Meiryo UI" panose="020B0604030504040204" pitchFamily="50" charset="-128"/>
              </a:rPr>
              <a:t>Financial</a:t>
            </a:r>
            <a:r>
              <a:rPr kumimoji="1" lang="ja-JP" altLang="en-US" dirty="0">
                <a:solidFill>
                  <a:schemeClr val="bg1"/>
                </a:solidFill>
                <a:latin typeface="Meiryo UI" panose="020B0604030504040204" pitchFamily="50" charset="-128"/>
                <a:ea typeface="Meiryo UI" panose="020B0604030504040204" pitchFamily="50" charset="-128"/>
              </a:rPr>
              <a:t> </a:t>
            </a:r>
            <a:r>
              <a:rPr kumimoji="1" lang="en-US" altLang="ja-JP" dirty="0">
                <a:solidFill>
                  <a:schemeClr val="bg1"/>
                </a:solidFill>
                <a:latin typeface="Meiryo UI" panose="020B0604030504040204" pitchFamily="50" charset="-128"/>
                <a:ea typeface="Meiryo UI" panose="020B0604030504040204" pitchFamily="50" charset="-128"/>
              </a:rPr>
              <a:t>Intelligence </a:t>
            </a:r>
            <a:r>
              <a:rPr kumimoji="1" lang="ja-JP" altLang="en-US" dirty="0">
                <a:solidFill>
                  <a:schemeClr val="bg1"/>
                </a:solidFill>
                <a:latin typeface="Meiryo UI" panose="020B0604030504040204" pitchFamily="50" charset="-128"/>
                <a:ea typeface="Meiryo UI" panose="020B0604030504040204" pitchFamily="50" charset="-128"/>
              </a:rPr>
              <a:t>海沼 功</a:t>
            </a:r>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en-US" altLang="ja-JP" dirty="0">
              <a:solidFill>
                <a:schemeClr val="bg1"/>
              </a:solidFill>
              <a:latin typeface="Meiryo UI" panose="020B0604030504040204" pitchFamily="50" charset="-128"/>
              <a:ea typeface="Meiryo UI" panose="020B0604030504040204" pitchFamily="50" charset="-128"/>
            </a:endParaRPr>
          </a:p>
          <a:p>
            <a:endParaRPr kumimoji="1" lang="ja-JP" altLang="en-US"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63215859"/>
      </p:ext>
    </p:extLst>
  </p:cSld>
  <p:clrMapOvr>
    <a:masterClrMapping/>
  </p:clrMapOvr>
</p:sld>
</file>

<file path=ppt/theme/theme1.xml><?xml version="1.0" encoding="utf-8"?>
<a:theme xmlns:a="http://schemas.openxmlformats.org/drawingml/2006/main" name="Office テーマ">
  <a:themeElements>
    <a:clrScheme name="Custom 30">
      <a:dk1>
        <a:sysClr val="windowText" lastClr="000000"/>
      </a:dk1>
      <a:lt1>
        <a:sysClr val="window" lastClr="FFFFFF"/>
      </a:lt1>
      <a:dk2>
        <a:srgbClr val="00292E"/>
      </a:dk2>
      <a:lt2>
        <a:srgbClr val="64B2C1"/>
      </a:lt2>
      <a:accent1>
        <a:srgbClr val="F0CDA1"/>
      </a:accent1>
      <a:accent2>
        <a:srgbClr val="107082"/>
      </a:accent2>
      <a:accent3>
        <a:srgbClr val="054854"/>
      </a:accent3>
      <a:accent4>
        <a:srgbClr val="00AEEF"/>
      </a:accent4>
      <a:accent5>
        <a:srgbClr val="F99927"/>
      </a:accent5>
      <a:accent6>
        <a:srgbClr val="EC7216"/>
      </a:accent6>
      <a:hlink>
        <a:srgbClr val="000000"/>
      </a:hlink>
      <a:folHlink>
        <a:srgbClr val="000000"/>
      </a:folHlink>
    </a:clrScheme>
    <a:fontScheme name="Custom 24">
      <a:majorFont>
        <a:latin typeface="Gill Sans MT"/>
        <a:ea typeface=""/>
        <a:cs typeface=""/>
      </a:majorFont>
      <a:minorFont>
        <a:latin typeface="Arial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35087517_TF45022061.potx" id="{2775C748-7D36-4BF4-881D-459E6C011437}" vid="{BA5EF193-B974-49EF-8905-483F2B477D6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26FE2C-7640-4BF0-9D68-FDFD4151FD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118CE8-9293-4220-BA3B-5D353B13ABC9}">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A2DDA16B-F3AC-4A5B-9F5F-6F5A8F47A9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プロフェッショナル サービス マーケティング計画</Template>
  <TotalTime>31</TotalTime>
  <Words>179</Words>
  <Application>Microsoft Office PowerPoint</Application>
  <PresentationFormat>ワイド画面</PresentationFormat>
  <Paragraphs>23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 </vt:lpstr>
      <vt:lpstr>Meiryo UI</vt:lpstr>
      <vt:lpstr>Arial</vt:lpstr>
      <vt:lpstr>Office テーマ</vt:lpstr>
      <vt:lpstr>株式会社コンダクター　斎藤和貴様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株式会社コンダクター　斎藤和貴様</dc:title>
  <dc:creator>海沼 功</dc:creator>
  <cp:lastModifiedBy>海沼 功</cp:lastModifiedBy>
  <cp:revision>1</cp:revision>
  <dcterms:created xsi:type="dcterms:W3CDTF">2023-08-29T08:13:59Z</dcterms:created>
  <dcterms:modified xsi:type="dcterms:W3CDTF">2023-08-29T08:45:42Z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