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3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15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3F1368-ADB5-FFE2-D32A-BDC35D04B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500009-9AF7-6FD4-5EC9-D5F5E86BD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7F639-AA44-F87B-DA97-762E9EF9B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6C0DD9-E1CF-CF86-B9D1-7F2A28FD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D55310-E12F-7A59-3F4F-0B716873F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38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1310BB-5F99-B569-271B-A1C347BAD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C38BD3D-82FD-5CFD-9C5E-4ECCE18CD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BB1797-56EB-63C8-3543-945B1688F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00C2D4-088D-042F-41B2-140D8ADF3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B8D1EC-71D9-EBFF-0C1D-7F42BCEE9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209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EEE6A2-7528-BAA6-549A-524FC459D9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59B67C7-5EB8-7F83-F706-DBCF8DEC8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5AC20E-6C23-3B11-E939-A5F5AE410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FA6E34-4693-694A-277C-A987B6395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02F798-FFEB-1D15-FC35-222B1C081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982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6D2371-7615-D2C0-BD25-4614B1C72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06FD31-B59E-0DE0-C2FF-ECBE45F4C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0925FB-F78E-022D-8ABB-FF0DCD3FF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9C1588-94D1-EE9E-42CF-80D72D0F1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22CBDC-B576-77C9-5B11-1FB459159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22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AF0DB7-811F-B7DF-CEA9-1164A35D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7ED731-7918-BE73-B4D9-81E274BBD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B9614A-7C18-76DD-87B0-3C77DC455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8A9FD6-6803-AD37-3451-962AE612D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ADDFCA-8DB7-D6B4-1F3C-C24CCE7E6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50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A80E6D-0973-53D7-FB08-2613F729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AF634B-73B1-1B99-24DF-E5B2C434F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926267-B28F-1549-628B-D41F98AD5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BB38FEA-9E80-3BDC-4C79-9F74D9186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7EA47C-642C-42E1-156A-60B2315C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B3BA1F-4A3C-D096-81DD-72E4C1013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94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203EFC-01FA-45F2-695B-23B064CCE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CBEB13C-667D-5047-9CA7-E21A98F2A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6524B1-9D12-AFD1-AFDA-B102C8639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3DAC783-C534-61FC-6DE2-893FB8099E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E70FFC3-C970-0B5E-8769-7536E9D3A9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E41A9BD-0738-529E-C0C3-E8E11626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04F8B96-F539-8CA0-8C32-CDF82B015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9A18746-4BA7-DA41-8582-55C2BE4AC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661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62C402-F437-EA14-602E-23420290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7821BB2-0D80-728A-0D8E-F9E452ED8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1A1CE5-9B2D-F084-9135-D63569600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F944AD8-A5AE-5E64-C80A-2510B9F70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A7BCDAB-A3A9-EA6C-834F-C0DF6CDFF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86A2540-B845-4939-7570-5D9867D93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B2188B-FE4E-EEE9-1A73-DECA28816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0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AC38C5-0F5C-1849-3914-3E1A8D933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8F05DC-4A6C-CAF7-521A-C2ED32155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15C052-D4C2-24FD-C8BB-47C0E74AB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074142-DAB7-49B6-B3AB-3D5B493AE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2984DB-37DB-0A3B-0FD0-850384908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8C2210-4629-9BD0-8E05-7DBE33640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8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B68176-8CC6-C6BA-429D-7B8134090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2C5762-2A8D-7520-9336-AA68CA6D16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735486-ABFE-C39D-C076-98D740C24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79CA7D-353D-E8B3-16AF-1DF25CC2A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646F92-9430-3BCD-F23C-48A6F967D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A673FD-6F7A-F203-E4A7-766C2D89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53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F55F186-858F-79EC-C7D7-C1D235425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19B7FC-E121-91AA-E0FD-282CF529E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C2238C-DF3E-F103-8447-0F894D92EB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93F1C-EE7B-4FF4-BF41-7D7479D5344B}" type="datetimeFigureOut">
              <a:rPr kumimoji="1" lang="ja-JP" altLang="en-US" smtClean="0"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C76DB3-5ACD-E941-6E36-389226E43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F12AD4-A218-7887-444B-C3344AC7B0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AC152-EE3C-4189-B4AA-E8767751DD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43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84FF6-A0E5-D39D-AAA2-69FAE507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50E1B8E-BC76-EA2B-8968-E98896DB3C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" y="0"/>
            <a:ext cx="12179809" cy="6858000"/>
          </a:xfrm>
          <a:prstGeom prst="rect">
            <a:avLst/>
          </a:prstGeom>
        </p:spPr>
      </p:pic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7322AF9-4930-FF7A-D84B-E47ED5A72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49382"/>
            <a:ext cx="10515600" cy="638417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ja-JP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　コンダクター</a:t>
            </a:r>
            <a:r>
              <a:rPr lang="ja-JP" altLang="en-US" sz="4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斎藤和貴　様</a:t>
            </a:r>
            <a:endParaRPr lang="en-US" altLang="ja-JP" sz="4400" b="0" i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害虫ブロック代理店が、集客ツールを求めていたので、斎藤さんをご紹介しました。</a:t>
            </a: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LP</a:t>
            </a: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や動画の提案をいただき、満足以上の内容だったらしく、大変喜んでいました。</a:t>
            </a:r>
            <a:endParaRPr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何度かの打合せも、分かりやすく丁寧で「紹介いただきありがとう」とお言葉をいただきました。</a:t>
            </a: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Web</a:t>
            </a: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広告で</a:t>
            </a:r>
            <a:r>
              <a:rPr lang="ja-JP" altLang="en-US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の集客も追加検討</a:t>
            </a: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しているようで、斎藤さんを信頼しておりました。</a:t>
            </a: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今後も、胸を張って紹介したいです。ありがとうございました。</a:t>
            </a:r>
            <a:endParaRPr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 algn="r">
              <a:buNone/>
            </a:pP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株式会社ワイエス　代表取締役社長　増本重孝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3544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103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UDP明朝 Medium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増本 重孝</dc:creator>
  <cp:lastModifiedBy>重孝 増本</cp:lastModifiedBy>
  <cp:revision>2</cp:revision>
  <dcterms:created xsi:type="dcterms:W3CDTF">2023-04-11T05:04:39Z</dcterms:created>
  <dcterms:modified xsi:type="dcterms:W3CDTF">2023-08-29T07:16:23Z</dcterms:modified>
</cp:coreProperties>
</file>