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33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BF8A45-4F8D-452F-9CEE-A418024999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D86EF55-A2CE-4E5D-2535-777416C7D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9CD1AC-12D3-4BE3-DD0A-91842726C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F8CFE7-24B5-7329-FEC2-07720461D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72E5A6-9F00-433E-E6E1-CCAF9CF27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540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34050A-17B7-584A-442A-5F5890F4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3EE9786-8159-8580-A5DC-E56E8C1538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599E62-C78B-80C7-D7B8-BAFEB8F10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8C41DC-17BB-92E3-BD9B-18BD910B4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C4CB1C-4BCC-6E14-9AC7-3DEB90DBC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5630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BEC102D-3211-D2EE-8E14-3ECBAD18B1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65EDBAD-A46E-18C5-2B6F-20F60BE07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9BB5D9-2EBE-2F7C-7DDA-A6C540AE3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637716-DEE5-2408-235F-26FEA4948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49B4B3-F104-D463-32C2-B29F95606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72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CB02A5-C335-4DD0-5797-462D5F369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8CE4B7-C136-4796-3DF1-5BC0FBB06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D901BC-A9F2-6B19-E9A4-A5F7C5F7F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886D299-913F-19A2-E7F8-7F61FF8D0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388216-E1D3-C431-1F41-A2F45DEA4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03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D0B8DB-C027-8C23-C7C0-D97C0610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C7BD91-BDB4-74F8-EE8B-2CF2C12C4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7250B6-3A8B-695F-E319-62D8115F1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EEA83E-F9D0-DED0-41B0-902D9C409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DC2D89-6C07-6C71-403C-B3F3F502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57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571782-6499-662C-F8C9-819FDAD21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55007A-491C-F6E9-16DC-296CDFF4DC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A4239B-B52D-D695-5D05-A2A8D01B76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AD0D45-310D-B358-74FE-9B35B59A8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ACA584-EA2F-10A5-FDFD-8A68F5AD5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BA74AB-77DA-A4E7-2478-6212791E1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025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7FE603-0311-9D67-C277-82CCC014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A16E74-3789-B97A-67EA-A15896E7B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D3A0DC6-F7CF-EE72-727B-B210C358E2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B3072B-9F0F-10FB-8F72-8FE63C22AC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7A1D849-852B-D01D-73F8-64526441EF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623A56D-F94B-766B-BE37-387F50D15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7F644D2-53AE-E27C-99C1-286EAFF2A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1DED631-6BBB-7331-56BA-FFB4175AB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01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9570ED-9AD9-DC84-F756-724BA9CD3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696A1BF-21A5-230D-7A40-84B308B62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9EF132E-A8FD-8907-EF76-026154716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96C1C0C-5BD6-518F-19E9-3F18BF375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863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3E9EE04-82B5-B13F-E3B9-ADEF03ED2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2F98A44-74FB-8188-6E89-3E4B1B156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A757BF-E249-E219-8ED5-C2E698233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303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960D24-73D9-0F30-D137-C3EE66FA2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70AF47-2E40-C54F-A34B-A54116C1C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4F6E749-B33D-1374-B142-F22C453CC4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512D457-6D51-78AB-3CFC-715F5F5A6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CDE3B09-F3FE-1193-174C-764A6C211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42AA3E9-89FB-4D89-492C-960878963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868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BE493-9A08-47E2-9B39-E3D2DE424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26E63CA-1554-5B5F-2DF3-9F87D57691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9F181DC-5863-45CC-56F3-969DAFEBB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22ED240-64D9-E994-6DFB-451832C18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B7F018A-2D20-6406-DAAE-B961FE43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9C8CBD-3E32-A48B-41B9-C026C5DCD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70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DA870C4-86F8-0366-6FFD-023B48EC2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8A7FA3-B4B3-FD5B-EE86-8B412FCBC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2D8D1B-9AB7-FA15-597C-322007E2F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2CE59-ACD5-496A-9978-0A995AB0AAC7}" type="datetimeFigureOut">
              <a:rPr kumimoji="1" lang="ja-JP" altLang="en-US" smtClean="0"/>
              <a:t>2023/9/18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F9EE3D-4695-1C9A-EE6C-6BCB48C7D6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C88DE7-66E5-9408-BF72-8C9AAA2908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C08FD-6268-474E-A0E1-7EE6390946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17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37AB6ACF-0F8E-FD06-8306-42F615AF28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0" y="-9092"/>
            <a:ext cx="12186080" cy="6858000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D885D954-211C-9B23-0840-3E37591A13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1487" y="505097"/>
            <a:ext cx="10310948" cy="5259977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ja-JP" altLang="en-US" sz="2400" b="0" i="0" dirty="0">
                <a:effectLst/>
                <a:latin typeface="Segoe UI Historic" panose="020B0502040204020203" pitchFamily="34" charset="0"/>
              </a:rPr>
              <a:t>　　株式会社ハートプランニング　木村健吾　様 </a:t>
            </a:r>
            <a:br>
              <a:rPr lang="en-US" altLang="ja-JP" sz="2400" b="0" i="0" dirty="0">
                <a:effectLst/>
                <a:latin typeface="Segoe UI Historic" panose="020B0502040204020203" pitchFamily="34" charset="0"/>
              </a:rPr>
            </a:br>
            <a:br>
              <a:rPr lang="en-US" altLang="ja-JP" sz="1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私は、「倉敷デニム雑貨製作」の木村さんを推薦いたします。 </a:t>
            </a: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先日、デニムトートバッグを製作頂いたのですが、</a:t>
            </a:r>
            <a:r>
              <a:rPr lang="en-US" altLang="ja-JP" sz="2000" dirty="0">
                <a:latin typeface="Segoe UI Historic" panose="020B0502040204020203" pitchFamily="34" charset="0"/>
              </a:rPr>
              <a:t>『</a:t>
            </a: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弊社の主力商品「窓ガラスの遮熱塗料」がアピールできるように、と遮熱塗料のロゴマークや、私自身がモデルになっている弊社キャラクターのイラストも入れてみては</a:t>
            </a:r>
            <a:r>
              <a:rPr lang="en-US" altLang="ja-JP" sz="2000" b="0" i="0" dirty="0">
                <a:effectLst/>
                <a:latin typeface="Segoe UI Historic" panose="020B0502040204020203" pitchFamily="34" charset="0"/>
              </a:rPr>
              <a:t>』</a:t>
            </a: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と、ご提案頂きました。</a:t>
            </a: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社名がワンポイントで入っている、くらいにしかイメージできていなかったものが、とても素敵に、アピール効果も抜群のトートバッグとなりました。大活躍しています。</a:t>
            </a: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的確なアドバイス、迅速な対応、感謝です。自信をもって推薦いたします。</a:t>
            </a: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br>
              <a:rPr lang="en-US" altLang="ja-JP" sz="2000" b="0" i="0" dirty="0">
                <a:effectLst/>
                <a:latin typeface="Segoe UI Historic" panose="020B0502040204020203" pitchFamily="34" charset="0"/>
              </a:rPr>
            </a:br>
            <a:r>
              <a:rPr lang="ja-JP" altLang="en-US" sz="2000" b="0" i="0" dirty="0">
                <a:effectLst/>
                <a:latin typeface="Segoe UI Historic" panose="020B0502040204020203" pitchFamily="34" charset="0"/>
              </a:rPr>
              <a:t>　　　　　　　　　　　　　　　　　　　　　　 株式会社　丸源竹内組　竹内　隆介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156681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145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Segoe UI Historic</vt:lpstr>
      <vt:lpstr>Office テーマ</vt:lpstr>
      <vt:lpstr>　　株式会社ハートプランニング　木村健吾　様   私は、「倉敷デニム雑貨製作」の木村さんを推薦いたします。  先日、デニムトートバッグを製作頂いたのですが、『弊社の主力商品「窓ガラスの遮熱塗料」がアピールできるように、と遮熱塗料のロゴマークや、私自身がモデルになっている弊社キャラクターのイラストも入れてみては』と、ご提案頂きました。 社名がワンポイントで入っている、くらいにしかイメージできていなかったものが、とても素敵に、アピール効果も抜群のトートバッグとなりました。大活躍しています。 的確なアドバイス、迅速な対応、感謝です。自信をもって推薦いたします。  　　　　　　　　　　　　　　　　　　　　　　 株式会社　丸源竹内組　竹内　隆介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株式会社コンダクター　斎藤　和貴　様   私は、「売上を伸ばすWebマーケティング」の斎藤さんを推薦いたします。  先日ご縁を頂き、テレビ番組にて弊社が紹介された際、放送データを頂いたものの、これをどう今後の商談で活かしていこうか、と悩んでいました。  斎藤さんに相談したところ、自社の部分のみ切り取り加工し、QRコードも用意いただき、 商談先でもすぐに先方に見ていただけるようになりました。  弊社の強みがしっかりと伝わる動画でしたので、本当に助かりました。 今後、もう1本放送予定ですので、その際もどうぞ、よろしくお願いいたします。  的確なアドバイス、迅速な対応、感謝です。自信をもって推薦いたします。 　　　　　　　　　　　　　　　　　　　　　　 株式会社　丸源竹内組　竹内　隆介</dc:title>
  <dc:creator>大輔 石岡</dc:creator>
  <cp:lastModifiedBy>隆介 竹内</cp:lastModifiedBy>
  <cp:revision>2</cp:revision>
  <dcterms:created xsi:type="dcterms:W3CDTF">2023-09-18T02:59:07Z</dcterms:created>
  <dcterms:modified xsi:type="dcterms:W3CDTF">2023-09-18T09:40:25Z</dcterms:modified>
</cp:coreProperties>
</file>