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71" r:id="rId1"/>
  </p:sldMasterIdLst>
  <p:sldIdLst>
    <p:sldId id="257" r:id="rId2"/>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12" autoAdjust="0"/>
    <p:restoredTop sz="94660"/>
  </p:normalViewPr>
  <p:slideViewPr>
    <p:cSldViewPr snapToGrid="0">
      <p:cViewPr varScale="1">
        <p:scale>
          <a:sx n="120" d="100"/>
          <a:sy n="120" d="100"/>
        </p:scale>
        <p:origin x="33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2023/9/23</a:t>
            </a:fld>
            <a:endParaRPr kumimoji="1" lang="ja-JP" altLang="en-US"/>
          </a:p>
        </p:txBody>
      </p:sp>
      <p:sp>
        <p:nvSpPr>
          <p:cNvPr id="5" name="Footer Placeholder 4"/>
          <p:cNvSpPr>
            <a:spLocks noGrp="1"/>
          </p:cNvSpPr>
          <p:nvPr>
            <p:ph type="ftr" sz="quarter" idx="11"/>
          </p:nvPr>
        </p:nvSpPr>
        <p:spPr>
          <a:xfrm>
            <a:off x="1127124" y="329307"/>
            <a:ext cx="5943668" cy="309201"/>
          </a:xfrm>
        </p:spPr>
        <p:txBody>
          <a:bodyPr/>
          <a:lstStyle/>
          <a:p>
            <a:endParaRPr kumimoji="1" lang="ja-JP" altLang="en-US"/>
          </a:p>
        </p:txBody>
      </p:sp>
      <p:sp>
        <p:nvSpPr>
          <p:cNvPr id="6" name="Slide Number Placeholder 5"/>
          <p:cNvSpPr>
            <a:spLocks noGrp="1"/>
          </p:cNvSpPr>
          <p:nvPr>
            <p:ph type="sldNum" sz="quarter" idx="12"/>
          </p:nvPr>
        </p:nvSpPr>
        <p:spPr>
          <a:xfrm>
            <a:off x="9924392" y="134930"/>
            <a:ext cx="811019" cy="503578"/>
          </a:xfrm>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391926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2023/9/23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255736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2023/9/23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173007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sz="1200"/>
            </a:lvl1pPr>
          </a:lstStyle>
          <a:p>
            <a:fld id="{B8F8725A-28AD-45F8-B362-09C8E353BCD4}" type="datetimeFigureOut">
              <a:rPr kumimoji="1" lang="ja-JP" altLang="en-US" smtClean="0"/>
              <a:t>2023/9/23</a:t>
            </a:fld>
            <a:endParaRPr kumimoji="1" lang="ja-JP" altLang="en-US"/>
          </a:p>
        </p:txBody>
      </p:sp>
      <p:sp>
        <p:nvSpPr>
          <p:cNvPr id="5" name="Footer Placeholder 4"/>
          <p:cNvSpPr>
            <a:spLocks noGrp="1"/>
          </p:cNvSpPr>
          <p:nvPr>
            <p:ph type="ftr" sz="quarter" idx="11"/>
          </p:nvPr>
        </p:nvSpPr>
        <p:spPr/>
        <p:txBody>
          <a:bodyPr/>
          <a:lstStyle>
            <a:lvl1pPr>
              <a:defRPr sz="1200"/>
            </a:lvl1p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538047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8F8725A-28AD-45F8-B362-09C8E353BCD4}" type="datetimeFigureOut">
              <a:rPr kumimoji="1" lang="ja-JP" altLang="en-US" smtClean="0"/>
              <a:t>2023/9/23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029287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8F8725A-28AD-45F8-B362-09C8E353BCD4}" type="datetimeFigureOut">
              <a:rPr kumimoji="1" lang="ja-JP" altLang="en-US" smtClean="0"/>
              <a:t>2023/9/23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667063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29166" y="2974448"/>
            <a:ext cx="4645152" cy="24938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094337" y="2971669"/>
            <a:ext cx="4645152" cy="248719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F8725A-28AD-45F8-B362-09C8E353BCD4}" type="datetimeFigureOut">
              <a:rPr kumimoji="1" lang="ja-JP" altLang="en-US" smtClean="0"/>
              <a:t>2023/9/23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655433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8F8725A-28AD-45F8-B362-09C8E353BCD4}" type="datetimeFigureOut">
              <a:rPr kumimoji="1" lang="ja-JP" altLang="en-US" smtClean="0"/>
              <a:t>2023/9/23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871306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F8725A-28AD-45F8-B362-09C8E353BCD4}" type="datetimeFigureOut">
              <a:rPr kumimoji="1" lang="ja-JP" altLang="en-US" smtClean="0"/>
              <a:t>2023/9/23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spTree>
    <p:extLst>
      <p:ext uri="{BB962C8B-B14F-4D97-AF65-F5344CB8AC3E}">
        <p14:creationId xmlns:p14="http://schemas.microsoft.com/office/powerpoint/2010/main" val="2392717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8F8725A-28AD-45F8-B362-09C8E353BCD4}" type="datetimeFigureOut">
              <a:rPr kumimoji="1" lang="ja-JP" altLang="en-US" smtClean="0"/>
              <a:t>2023/9/23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D8928E-AA9A-4D89-BC1F-A2C05AB4BD92}"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14461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B8F8725A-28AD-45F8-B362-09C8E353BCD4}" type="datetimeFigureOut">
              <a:rPr kumimoji="1" lang="ja-JP" altLang="en-US" smtClean="0"/>
              <a:t>2023/9/23</a:t>
            </a:fld>
            <a:endParaRPr kumimoji="1" lang="ja-JP" altLang="en-US"/>
          </a:p>
        </p:txBody>
      </p:sp>
      <p:sp>
        <p:nvSpPr>
          <p:cNvPr id="6" name="Footer Placeholder 5"/>
          <p:cNvSpPr>
            <a:spLocks noGrp="1"/>
          </p:cNvSpPr>
          <p:nvPr>
            <p:ph type="ftr" sz="quarter" idx="11"/>
          </p:nvPr>
        </p:nvSpPr>
        <p:spPr>
          <a:xfrm>
            <a:off x="1125300" y="318640"/>
            <a:ext cx="4877818" cy="320931"/>
          </a:xfrm>
        </p:spPr>
        <p:txBody>
          <a:bodyPr/>
          <a:lstStyle/>
          <a:p>
            <a:endParaRPr kumimoji="1" lang="ja-JP" altLang="en-US"/>
          </a:p>
        </p:txBody>
      </p:sp>
      <p:sp>
        <p:nvSpPr>
          <p:cNvPr id="7" name="Slide Number Placeholder 6"/>
          <p:cNvSpPr>
            <a:spLocks noGrp="1"/>
          </p:cNvSpPr>
          <p:nvPr>
            <p:ph type="sldNum" sz="quarter" idx="12"/>
          </p:nvPr>
        </p:nvSpPr>
        <p:spPr>
          <a:xfrm>
            <a:off x="6176794" y="137408"/>
            <a:ext cx="811019" cy="503578"/>
          </a:xfrm>
        </p:spPr>
        <p:txBody>
          <a:bodyPr/>
          <a:lstStyle/>
          <a:p>
            <a:fld id="{F8D8928E-AA9A-4D89-BC1F-A2C05AB4BD92}" type="slidenum">
              <a:rPr kumimoji="1" lang="ja-JP" altLang="en-US" smtClean="0"/>
              <a:t>‹#›</a:t>
            </a:fld>
            <a:endParaRPr kumimoji="1" lang="ja-JP" altLang="en-US"/>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26120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8F8725A-28AD-45F8-B362-09C8E353BCD4}" type="datetimeFigureOut">
              <a:rPr kumimoji="1" lang="ja-JP" altLang="en-US" smtClean="0"/>
              <a:t>2023/9/23</a:t>
            </a:fld>
            <a:endParaRPr kumimoji="1" lang="ja-JP" altLang="en-US"/>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F8D8928E-AA9A-4D89-BC1F-A2C05AB4BD92}" type="slidenum">
              <a:rPr kumimoji="1" lang="ja-JP" altLang="en-US" smtClean="0"/>
              <a:t>‹#›</a:t>
            </a:fld>
            <a:endParaRPr kumimoji="1" lang="ja-JP" altLang="en-US"/>
          </a:p>
        </p:txBody>
      </p:sp>
    </p:spTree>
    <p:extLst>
      <p:ext uri="{BB962C8B-B14F-4D97-AF65-F5344CB8AC3E}">
        <p14:creationId xmlns:p14="http://schemas.microsoft.com/office/powerpoint/2010/main" val="1161360028"/>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defTabSz="914400" rtl="0" eaLnBrk="1" latinLnBrk="0" hangingPunct="1">
        <a:lnSpc>
          <a:spcPct val="90000"/>
        </a:lnSpc>
        <a:spcBef>
          <a:spcPct val="0"/>
        </a:spcBef>
        <a:buNone/>
        <a:defRPr kumimoji="1"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p:cNvSpPr txBox="1"/>
          <p:nvPr/>
        </p:nvSpPr>
        <p:spPr>
          <a:xfrm>
            <a:off x="7782363" y="5121975"/>
            <a:ext cx="3549379" cy="738664"/>
          </a:xfrm>
          <a:prstGeom prst="rect">
            <a:avLst/>
          </a:prstGeom>
          <a:noFill/>
        </p:spPr>
        <p:txBody>
          <a:bodyPr wrap="square">
            <a:spAutoFit/>
          </a:bodyPr>
          <a:lstStyle/>
          <a:p>
            <a:pPr algn="r"/>
            <a:r>
              <a:rPr lang="ja-JP" altLang="en-US" sz="1400" dirty="0">
                <a:latin typeface="メイリオ" panose="020B0604030504040204" pitchFamily="50" charset="-128"/>
                <a:ea typeface="メイリオ" panose="020B0604030504040204" pitchFamily="50" charset="-128"/>
              </a:rPr>
              <a:t>令和５年</a:t>
            </a:r>
            <a:r>
              <a:rPr lang="en-US" altLang="ja-JP" sz="1400" dirty="0">
                <a:latin typeface="メイリオ" panose="020B0604030504040204" pitchFamily="50" charset="-128"/>
                <a:ea typeface="メイリオ" panose="020B0604030504040204" pitchFamily="50" charset="-128"/>
              </a:rPr>
              <a:t>9</a:t>
            </a:r>
            <a:r>
              <a:rPr lang="ja-JP" altLang="en-US" sz="1400" dirty="0">
                <a:latin typeface="メイリオ" panose="020B0604030504040204" pitchFamily="50" charset="-128"/>
                <a:ea typeface="メイリオ" panose="020B0604030504040204" pitchFamily="50" charset="-128"/>
              </a:rPr>
              <a:t>月</a:t>
            </a:r>
            <a:r>
              <a:rPr lang="en-US" altLang="ja-JP" sz="1400" dirty="0">
                <a:latin typeface="メイリオ" panose="020B0604030504040204" pitchFamily="50" charset="-128"/>
                <a:ea typeface="メイリオ" panose="020B0604030504040204" pitchFamily="50" charset="-128"/>
              </a:rPr>
              <a:t>25</a:t>
            </a:r>
            <a:r>
              <a:rPr lang="ja-JP" altLang="en-US" sz="1400" dirty="0">
                <a:latin typeface="メイリオ" panose="020B0604030504040204" pitchFamily="50" charset="-128"/>
                <a:ea typeface="メイリオ" panose="020B0604030504040204" pitchFamily="50" charset="-128"/>
              </a:rPr>
              <a:t>日　</a:t>
            </a:r>
            <a:endParaRPr lang="en-US" altLang="ja-JP" sz="1400" dirty="0">
              <a:latin typeface="メイリオ" panose="020B0604030504040204" pitchFamily="50" charset="-128"/>
              <a:ea typeface="メイリオ" panose="020B0604030504040204" pitchFamily="50" charset="-128"/>
            </a:endParaRPr>
          </a:p>
          <a:p>
            <a:pPr algn="r"/>
            <a:r>
              <a:rPr lang="ja-JP" altLang="en-US" sz="1400" dirty="0">
                <a:latin typeface="メイリオ" panose="020B0604030504040204" pitchFamily="50" charset="-128"/>
                <a:ea typeface="メイリオ" panose="020B0604030504040204" pitchFamily="50" charset="-128"/>
              </a:rPr>
              <a:t>アクサ生命保険株式会社　</a:t>
            </a:r>
            <a:endParaRPr lang="en-US" altLang="ja-JP" sz="1400" dirty="0">
              <a:latin typeface="メイリオ" panose="020B0604030504040204" pitchFamily="50" charset="-128"/>
              <a:ea typeface="メイリオ" panose="020B0604030504040204" pitchFamily="50" charset="-128"/>
            </a:endParaRPr>
          </a:p>
          <a:p>
            <a:pPr algn="r"/>
            <a:r>
              <a:rPr lang="ja-JP" altLang="en-US" sz="1400" dirty="0">
                <a:latin typeface="メイリオ" panose="020B0604030504040204" pitchFamily="50" charset="-128"/>
                <a:ea typeface="メイリオ" panose="020B0604030504040204" pitchFamily="50" charset="-128"/>
              </a:rPr>
              <a:t>奥原 幹雄</a:t>
            </a:r>
          </a:p>
        </p:txBody>
      </p:sp>
      <p:sp>
        <p:nvSpPr>
          <p:cNvPr id="12" name="字幕 4"/>
          <p:cNvSpPr>
            <a:spLocks noGrp="1"/>
          </p:cNvSpPr>
          <p:nvPr>
            <p:ph type="subTitle" idx="1"/>
          </p:nvPr>
        </p:nvSpPr>
        <p:spPr>
          <a:xfrm>
            <a:off x="1256307" y="997361"/>
            <a:ext cx="9223512" cy="4266401"/>
          </a:xfrm>
        </p:spPr>
        <p:txBody>
          <a:bodyPr>
            <a:normAutofit fontScale="97500"/>
          </a:bodyPr>
          <a:lstStyle/>
          <a:p>
            <a:r>
              <a:rPr lang="ja-JP" altLang="en-US" sz="2400" b="1" dirty="0">
                <a:latin typeface="メイリオ" panose="020B0604030504040204" pitchFamily="50" charset="-128"/>
                <a:ea typeface="メイリオ" panose="020B0604030504040204" pitchFamily="50" charset="-128"/>
              </a:rPr>
              <a:t>有限会社 いさみや　畠山 憲之　様</a:t>
            </a:r>
          </a:p>
          <a:p>
            <a:pPr algn="l"/>
            <a:r>
              <a:rPr lang="ja-JP" altLang="en-US" sz="200" dirty="0">
                <a:effectLst/>
                <a:latin typeface="メイリオ" panose="020B0604030504040204" pitchFamily="50" charset="-128"/>
                <a:ea typeface="メイリオ" panose="020B0604030504040204" pitchFamily="50" charset="-128"/>
              </a:rPr>
              <a:t>　　</a:t>
            </a:r>
            <a:endParaRPr lang="en-US" altLang="ja-JP" sz="200" dirty="0">
              <a:effectLst/>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先日、私が担当している企業様で健康経営セミナー（マネーセミナー）を開催した際に、</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参加してくれた１１名の社員様へのお土産として、「いさみや」さんのお菓子の詰め合わせをご用意いただきました。</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急なお願いだったにも関わらず、快く引き受けて頂きまして</a:t>
            </a:r>
            <a:r>
              <a:rPr lang="en-US" altLang="ja-JP" sz="1600" dirty="0">
                <a:latin typeface="メイリオ" panose="020B0604030504040204" pitchFamily="50" charset="-128"/>
                <a:ea typeface="メイリオ" panose="020B0604030504040204" pitchFamily="50" charset="-128"/>
              </a:rPr>
              <a:t>11</a:t>
            </a:r>
            <a:r>
              <a:rPr lang="ja-JP" altLang="en-US" sz="1600" dirty="0">
                <a:latin typeface="メイリオ" panose="020B0604030504040204" pitchFamily="50" charset="-128"/>
                <a:ea typeface="メイリオ" panose="020B0604030504040204" pitchFamily="50" charset="-128"/>
              </a:rPr>
              <a:t>人分の個包装のお菓子の詰め合わせを丁寧にご用意いただきました。</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お配りした社員さんには大変喜んで頂くことができ、参加者のうち数名から保険のご契約を</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お預かりすることができました。</a:t>
            </a:r>
            <a:endParaRPr lang="en-US" altLang="ja-JP" sz="1600" dirty="0">
              <a:latin typeface="メイリオ" panose="020B0604030504040204" pitchFamily="50" charset="-128"/>
              <a:ea typeface="メイリオ" panose="020B0604030504040204" pitchFamily="50" charset="-128"/>
            </a:endParaRPr>
          </a:p>
          <a:p>
            <a:pPr algn="l">
              <a:lnSpc>
                <a:spcPct val="100000"/>
              </a:lnSpc>
            </a:pPr>
            <a:r>
              <a:rPr lang="ja-JP" altLang="en-US" sz="1600" dirty="0">
                <a:latin typeface="メイリオ" panose="020B0604030504040204" pitchFamily="50" charset="-128"/>
                <a:ea typeface="メイリオ" panose="020B0604030504040204" pitchFamily="50" charset="-128"/>
              </a:rPr>
              <a:t>丁寧な仕事をしたくださる有限会社いさみや 畠山憲之さんを、ここに推薦いたします</a:t>
            </a:r>
            <a:endParaRPr lang="en-US" altLang="ja-JP" dirty="0">
              <a:latin typeface="メイリオ" panose="020B0604030504040204" pitchFamily="50" charset="-128"/>
              <a:ea typeface="メイリオ" panose="020B0604030504040204" pitchFamily="50" charset="-128"/>
            </a:endParaRPr>
          </a:p>
        </p:txBody>
      </p:sp>
    </p:spTree>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ギャラリー">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410</TotalTime>
  <Words>140</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メイリオ</vt:lpstr>
      <vt:lpstr>Arial</vt:lpstr>
      <vt:lpstr>Century Gothic</vt:lpstr>
      <vt:lpstr>ギャラリー</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kakky</dc:creator>
  <cp:lastModifiedBy>幹雄 奥原</cp:lastModifiedBy>
  <cp:revision>18</cp:revision>
  <dcterms:created xsi:type="dcterms:W3CDTF">2022-07-27T03:23:14Z</dcterms:created>
  <dcterms:modified xsi:type="dcterms:W3CDTF">2023-09-23T12:49:16Z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1041-10.8.2.6704</vt:lpwstr>
  </property>
</Properties>
</file>