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4"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556"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12C6B-A6AC-458B-96CB-8A6A177A8463}"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C5D6B-4BEF-4B48-B2A1-75F284A7F503}" type="slidenum">
              <a:rPr kumimoji="1" lang="ja-JP" altLang="en-US" smtClean="0"/>
              <a:t>‹#›</a:t>
            </a:fld>
            <a:endParaRPr kumimoji="1" lang="ja-JP" altLang="en-US"/>
          </a:p>
        </p:txBody>
      </p:sp>
    </p:spTree>
    <p:extLst>
      <p:ext uri="{BB962C8B-B14F-4D97-AF65-F5344CB8AC3E}">
        <p14:creationId xmlns:p14="http://schemas.microsoft.com/office/powerpoint/2010/main" val="42394601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39693" y="4578766"/>
            <a:ext cx="5117551" cy="3746261"/>
          </a:xfrm>
          <a:prstGeom prst="rect">
            <a:avLst/>
          </a:prstGeom>
        </p:spPr>
        <p:txBody>
          <a:bodyPr spcFirstLastPara="1" wrap="square" lIns="86844" tIns="43411" rIns="86844" bIns="43411" anchor="t" anchorCtr="0">
            <a:noAutofit/>
          </a:bodyPr>
          <a:lstStyle/>
          <a:p>
            <a:pPr marL="0" indent="0"/>
            <a:endParaRPr dirty="0"/>
          </a:p>
        </p:txBody>
      </p:sp>
      <p:sp>
        <p:nvSpPr>
          <p:cNvPr id="154" name="Google Shape;154;p9:notes"/>
          <p:cNvSpPr>
            <a:spLocks noGrp="1" noRot="1" noChangeAspect="1"/>
          </p:cNvSpPr>
          <p:nvPr>
            <p:ph type="sldImg" idx="2"/>
          </p:nvPr>
        </p:nvSpPr>
        <p:spPr>
          <a:xfrm>
            <a:off x="344488" y="1189038"/>
            <a:ext cx="5708650" cy="3211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7AC34-6CF0-F258-E1A6-1A782C8413C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064E4EA-2F9C-7F9E-24F4-928E3E8B3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A5C48B-BE08-5596-6D90-A5956BED9884}"/>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FAE790B2-F3A9-2EFD-CD1F-4D6A29212F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BFFB72-1C5E-E5E5-649D-EF932FE369DF}"/>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63835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91F5B-A742-1804-2313-3194F9AC299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1A915C-DBD4-4092-012F-F808C24F97F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226CF8-B40E-0F76-C29A-7EA5115F8F83}"/>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65FC1EDA-894C-D403-7893-DD4485A204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8575D1-93E4-1F88-EE7D-3F82A03B7AF3}"/>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0784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AF2ACB-539B-B169-D6EF-24C32EAE962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1DA078-13B7-F522-2042-76AA42BFDB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2283EE-ACFF-04D1-FF2E-D0E3EECC7BF7}"/>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81DE18EB-2816-9351-D095-48D2F6EEE6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0E4C28-4073-101D-229C-EC81A877C02F}"/>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31907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吉田観光企画書 基本" type="secHead">
  <p:cSld name="吉田観光企画書 基本">
    <p:spTree>
      <p:nvGrpSpPr>
        <p:cNvPr id="1" name="Shape 17"/>
        <p:cNvGrpSpPr/>
        <p:nvPr/>
      </p:nvGrpSpPr>
      <p:grpSpPr>
        <a:xfrm>
          <a:off x="0" y="0"/>
          <a:ext cx="0" cy="0"/>
          <a:chOff x="0" y="0"/>
          <a:chExt cx="0" cy="0"/>
        </a:xfrm>
      </p:grpSpPr>
      <p:sp>
        <p:nvSpPr>
          <p:cNvPr id="19" name="Google Shape;19;p3"/>
          <p:cNvSpPr txBox="1">
            <a:spLocks noGrp="1"/>
          </p:cNvSpPr>
          <p:nvPr>
            <p:ph type="sldNum" idx="12"/>
          </p:nvPr>
        </p:nvSpPr>
        <p:spPr>
          <a:xfrm>
            <a:off x="11296809" y="6217890"/>
            <a:ext cx="731738" cy="524714"/>
          </a:xfrm>
          <a:prstGeom prst="rect">
            <a:avLst/>
          </a:prstGeom>
        </p:spPr>
        <p:txBody>
          <a:bodyPr spcFirstLastPara="1" wrap="square" lIns="116125" tIns="116125" rIns="116125" bIns="116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en-US">
              <a:latin typeface="Meiryo"/>
              <a:ea typeface="Meiryo"/>
              <a:cs typeface="Meiryo"/>
              <a:sym typeface="Meiryo"/>
            </a:endParaRPr>
          </a:p>
        </p:txBody>
      </p:sp>
      <p:cxnSp>
        <p:nvCxnSpPr>
          <p:cNvPr id="21" name="Google Shape;21;p3"/>
          <p:cNvCxnSpPr/>
          <p:nvPr/>
        </p:nvCxnSpPr>
        <p:spPr>
          <a:xfrm rot="10800000" flipH="1">
            <a:off x="2490270" y="763303"/>
            <a:ext cx="2454179" cy="5443"/>
          </a:xfrm>
          <a:prstGeom prst="straightConnector1">
            <a:avLst/>
          </a:prstGeom>
          <a:noFill/>
          <a:ln w="76200" cap="flat" cmpd="sng">
            <a:solidFill>
              <a:srgbClr val="F8C84E"/>
            </a:solidFill>
            <a:prstDash val="solid"/>
            <a:round/>
            <a:headEnd type="none" w="med" len="med"/>
            <a:tailEnd type="none" w="med" len="med"/>
          </a:ln>
        </p:spPr>
      </p:cxnSp>
      <p:cxnSp>
        <p:nvCxnSpPr>
          <p:cNvPr id="22" name="Google Shape;22;p3"/>
          <p:cNvCxnSpPr/>
          <p:nvPr/>
        </p:nvCxnSpPr>
        <p:spPr>
          <a:xfrm>
            <a:off x="10002972" y="754594"/>
            <a:ext cx="2196583" cy="1089"/>
          </a:xfrm>
          <a:prstGeom prst="straightConnector1">
            <a:avLst/>
          </a:prstGeom>
          <a:noFill/>
          <a:ln w="76200" cap="flat" cmpd="sng">
            <a:solidFill>
              <a:srgbClr val="F8C84E"/>
            </a:solidFill>
            <a:prstDash val="solid"/>
            <a:round/>
            <a:headEnd type="none" w="med" len="med"/>
            <a:tailEnd type="none" w="med" len="med"/>
          </a:ln>
        </p:spPr>
      </p:cxnSp>
      <p:cxnSp>
        <p:nvCxnSpPr>
          <p:cNvPr id="23" name="Google Shape;23;p3"/>
          <p:cNvCxnSpPr/>
          <p:nvPr/>
        </p:nvCxnSpPr>
        <p:spPr>
          <a:xfrm rot="10800000" flipH="1">
            <a:off x="0" y="768746"/>
            <a:ext cx="2555097" cy="544"/>
          </a:xfrm>
          <a:prstGeom prst="straightConnector1">
            <a:avLst/>
          </a:prstGeom>
          <a:noFill/>
          <a:ln w="76200" cap="flat" cmpd="sng">
            <a:solidFill>
              <a:srgbClr val="F191AF"/>
            </a:solidFill>
            <a:prstDash val="solid"/>
            <a:round/>
            <a:headEnd type="none" w="med" len="med"/>
            <a:tailEnd type="none" w="med" len="med"/>
          </a:ln>
        </p:spPr>
      </p:cxnSp>
      <p:cxnSp>
        <p:nvCxnSpPr>
          <p:cNvPr id="24" name="Google Shape;24;p3"/>
          <p:cNvCxnSpPr/>
          <p:nvPr/>
        </p:nvCxnSpPr>
        <p:spPr>
          <a:xfrm rot="10800000" flipH="1">
            <a:off x="7501256" y="754594"/>
            <a:ext cx="2501730" cy="5715"/>
          </a:xfrm>
          <a:prstGeom prst="straightConnector1">
            <a:avLst/>
          </a:prstGeom>
          <a:noFill/>
          <a:ln w="76200" cap="flat" cmpd="sng">
            <a:solidFill>
              <a:srgbClr val="F191AF"/>
            </a:solidFill>
            <a:prstDash val="solid"/>
            <a:round/>
            <a:headEnd type="none" w="med" len="med"/>
            <a:tailEnd type="none" w="med" len="med"/>
          </a:ln>
        </p:spPr>
      </p:cxnSp>
      <p:cxnSp>
        <p:nvCxnSpPr>
          <p:cNvPr id="25" name="Google Shape;25;p3"/>
          <p:cNvCxnSpPr/>
          <p:nvPr/>
        </p:nvCxnSpPr>
        <p:spPr>
          <a:xfrm rot="10800000" flipH="1">
            <a:off x="4944435" y="760298"/>
            <a:ext cx="2556807" cy="2994"/>
          </a:xfrm>
          <a:prstGeom prst="straightConnector1">
            <a:avLst/>
          </a:prstGeom>
          <a:noFill/>
          <a:ln w="76200" cap="flat" cmpd="sng">
            <a:solidFill>
              <a:srgbClr val="68B8A2"/>
            </a:solidFill>
            <a:prstDash val="solid"/>
            <a:round/>
            <a:headEnd type="none" w="med" len="med"/>
            <a:tailEnd type="none" w="med" len="med"/>
          </a:ln>
        </p:spPr>
      </p:cxnSp>
      <p:pic>
        <p:nvPicPr>
          <p:cNvPr id="3" name="図 2">
            <a:extLst>
              <a:ext uri="{FF2B5EF4-FFF2-40B4-BE49-F238E27FC236}">
                <a16:creationId xmlns:a16="http://schemas.microsoft.com/office/drawing/2014/main" id="{64448449-7595-4B55-AE36-B3496AB68A72}"/>
              </a:ext>
            </a:extLst>
          </p:cNvPr>
          <p:cNvPicPr>
            <a:picLocks noChangeAspect="1"/>
          </p:cNvPicPr>
          <p:nvPr userDrawn="1"/>
        </p:nvPicPr>
        <p:blipFill rotWithShape="1">
          <a:blip r:embed="rId2"/>
          <a:srcRect r="63401"/>
          <a:stretch/>
        </p:blipFill>
        <p:spPr>
          <a:xfrm>
            <a:off x="4625305" y="6344200"/>
            <a:ext cx="638260" cy="417686"/>
          </a:xfrm>
          <a:prstGeom prst="rect">
            <a:avLst/>
          </a:prstGeom>
        </p:spPr>
      </p:pic>
      <p:sp>
        <p:nvSpPr>
          <p:cNvPr id="2" name="テキスト ボックス 1">
            <a:extLst>
              <a:ext uri="{FF2B5EF4-FFF2-40B4-BE49-F238E27FC236}">
                <a16:creationId xmlns:a16="http://schemas.microsoft.com/office/drawing/2014/main" id="{C2A8341A-B32C-4A73-BFDC-5C75460EA58B}"/>
              </a:ext>
            </a:extLst>
          </p:cNvPr>
          <p:cNvSpPr txBox="1"/>
          <p:nvPr userDrawn="1"/>
        </p:nvSpPr>
        <p:spPr>
          <a:xfrm>
            <a:off x="5063755" y="6492520"/>
            <a:ext cx="2318167" cy="343620"/>
          </a:xfrm>
          <a:prstGeom prst="rect">
            <a:avLst/>
          </a:prstGeom>
          <a:noFill/>
        </p:spPr>
        <p:txBody>
          <a:bodyPr wrap="square" rtlCol="0">
            <a:spAutoFit/>
          </a:bodyPr>
          <a:lstStyle/>
          <a:p>
            <a:r>
              <a:rPr kumimoji="1" lang="ja-JP" altLang="en-US" sz="1633" dirty="0"/>
              <a:t>島田バス株式会社</a:t>
            </a:r>
          </a:p>
        </p:txBody>
      </p:sp>
    </p:spTree>
    <p:extLst>
      <p:ext uri="{BB962C8B-B14F-4D97-AF65-F5344CB8AC3E}">
        <p14:creationId xmlns:p14="http://schemas.microsoft.com/office/powerpoint/2010/main" val="1511005704"/>
      </p:ext>
    </p:extLst>
  </p:cSld>
  <p:clrMapOvr>
    <a:masterClrMapping/>
  </p:clrMapOvr>
  <p:extLst>
    <p:ext uri="{DCECCB84-F9BA-43D5-87BE-67443E8EF086}">
      <p15:sldGuideLst xmlns:p15="http://schemas.microsoft.com/office/powerpoint/2012/main">
        <p15:guide id="1" orient="horz" pos="2381">
          <p15:clr>
            <a:srgbClr val="FA7B17"/>
          </p15:clr>
        </p15:guide>
        <p15:guide id="2" pos="323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94652-35D7-FDCD-D79B-6135F34AE16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0219C01-7535-881F-E738-A7A7A1773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E4C8621-D4EC-A492-A5E4-3FCF90FB1BB0}"/>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E02E9165-A278-F2E2-17FA-3FF3C2B630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C3096C-B6CF-FC46-4B2D-FE9AF6A6CC45}"/>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147504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BF17B9-480F-68C0-91EF-DBC77B4BD0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5EB7EA-3C7A-E2BC-5C31-A569121790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C4638B-6DC1-CC09-CB8B-431D55F8A123}"/>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7FFBD4E9-599F-C328-92B1-E9E8A0BD5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72CD8-A5BB-EEC7-BEE9-DFF3C02B28FF}"/>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413182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DF1F9-DA04-9EC3-DF9D-7E302E6E5A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FD174C9-7AF0-523D-BA20-427A3AFB49B1}"/>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4" name="フッター プレースホルダー 3">
            <a:extLst>
              <a:ext uri="{FF2B5EF4-FFF2-40B4-BE49-F238E27FC236}">
                <a16:creationId xmlns:a16="http://schemas.microsoft.com/office/drawing/2014/main" id="{A7953275-9955-E792-284F-98673CFA3F8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CD28A0-5143-A498-1A3A-CCA1B11735B2}"/>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31854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2BE17-72AF-033B-B913-6F72F1DDC92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FCDECC-CB19-67BC-AC1A-326ABB1B9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EDF23B2-7A43-0F06-A940-8F92CCD14443}"/>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0BD6BF2D-F8B6-5F0C-34D0-4392A3CA2C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07D129-048D-E7E4-0E4E-D3B3F6620A80}"/>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88668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A50AD3-3DB3-CAFD-821B-FEC460DC52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AFC58A-638B-DF58-EF05-52ECE68DBC1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1B0930E-E18E-C94B-2E92-898947AACE1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91C525-03F2-C284-B8CF-C420072D56E1}"/>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4E95DA12-2C9E-5E69-C080-D52656BD380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013291-27B9-9983-8BB9-EB49BE0C1899}"/>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31445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658C8-45D9-CF0D-E093-9AFDD664331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C7609D-22AA-DAC3-A178-FBC4384D9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B5B058-E4BD-B142-2405-C990A6E401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E4534B-8931-5BB8-3017-4A55DEBD2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E51EF95-9A6C-EFF5-42DE-2ED977E61D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88D7368-5A2C-E7F9-7DF0-4B500C48D7B6}"/>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8" name="フッター プレースホルダー 7">
            <a:extLst>
              <a:ext uri="{FF2B5EF4-FFF2-40B4-BE49-F238E27FC236}">
                <a16:creationId xmlns:a16="http://schemas.microsoft.com/office/drawing/2014/main" id="{8C21C440-B140-E7C0-C11A-ED81F6FA9C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AC1A8A-B02A-E777-BF58-3F9E6BA54F8D}"/>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3673287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B8FD18-8403-863B-8FF5-578E5EF001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48A75-A6D2-99FB-6EF6-95032B24F892}"/>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4" name="フッター プレースホルダー 3">
            <a:extLst>
              <a:ext uri="{FF2B5EF4-FFF2-40B4-BE49-F238E27FC236}">
                <a16:creationId xmlns:a16="http://schemas.microsoft.com/office/drawing/2014/main" id="{55D9AB6D-B87C-2B94-283F-32130A3A11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82B423E-4B4D-E3BC-BDFB-C85408BBA3B4}"/>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193609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CF8C18-E765-BBB4-B6E2-E0E857120F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449ED7-4C67-12D0-9AE5-1C0F880A939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ED9842-9246-3C9A-BD0E-64291C0F326F}"/>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B44EF3C3-2181-B3E8-A633-4614E2D930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8CF61F-D31A-97E0-4DD7-973B9719FB00}"/>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2809255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8EB6D55-8020-D49B-BDB4-4D29AFD0F796}"/>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3" name="フッター プレースホルダー 2">
            <a:extLst>
              <a:ext uri="{FF2B5EF4-FFF2-40B4-BE49-F238E27FC236}">
                <a16:creationId xmlns:a16="http://schemas.microsoft.com/office/drawing/2014/main" id="{6D3C4906-C084-F5AB-5AC3-EE2133D3FB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0DD17E-7EB6-BCBF-248F-FA1ADEEA3D8D}"/>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2259908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A97EB-2BAC-B288-FDB9-58883C89957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1A3551-552B-FA76-BEB2-EA002F5AF7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0E51785-14CC-B6BC-DE3E-B818EC36B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6AD01F-E2E1-1DC6-67A0-C3DB852CF466}"/>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EC5F2B60-2C5D-31A0-E7B5-D02D275EE2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1526B6-5026-2A8B-BEDA-E92809B9038B}"/>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104817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D4A51-EBB0-4FB6-7D9C-BBAE2D719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3B0F37-3603-6A53-D8F0-5D3670714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E7A6EA9-60AE-2CF5-16CA-53D5E06A5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EB1A15-83E3-CC43-93EF-9DA8F7084142}"/>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3546F812-4F26-B357-FC3C-F27D0D4069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58CB81-7120-004E-DAB1-603FBC9B3D5C}"/>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193895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5F024-EAF2-8388-8E94-77DC7965240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1DBD6E-6CC8-94B4-ECAA-6856B81FF83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7FF4C-C41D-82F0-B67F-BA69719C2DA9}"/>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8D45EBE9-C7ED-0BA6-6CA6-854BE3417C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D79059-A8FC-6280-7AFF-4C6F3A16282F}"/>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913873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89764C-50A7-1CE8-27E5-BC5CF26529C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87C5D9-F73D-F9A0-53E8-6624B0CC2B2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7D0D1F-65B3-CF23-503B-49388D978257}"/>
              </a:ext>
            </a:extLst>
          </p:cNvPr>
          <p:cNvSpPr>
            <a:spLocks noGrp="1"/>
          </p:cNvSpPr>
          <p:nvPr>
            <p:ph type="dt" sz="half" idx="10"/>
          </p:nvPr>
        </p:nvSpPr>
        <p:spPr/>
        <p:txBody>
          <a:body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E4992B55-CF92-3A86-86A1-BFCFF68147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2588FB-AB21-4650-2EFD-27F3F0DC70D0}"/>
              </a:ext>
            </a:extLst>
          </p:cNvPr>
          <p:cNvSpPr>
            <a:spLocks noGrp="1"/>
          </p:cNvSpPr>
          <p:nvPr>
            <p:ph type="sldNum" sz="quarter" idx="12"/>
          </p:nvPr>
        </p:nvSpPr>
        <p:spPr/>
        <p:txBody>
          <a:body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7337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C82278-7170-CA4A-D27B-E8619E86B61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8BE363-6C59-64AC-1A2F-953D70A38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3D72B6D-30EE-F5D1-AEFB-16F8C9308537}"/>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24540798-271A-2A3A-B586-C35FED8D84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920F8B-C904-C1FA-DBBE-1A7533E726C1}"/>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40569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0196C-AA27-DC87-4C82-7F6B00A551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7A8297-0971-D17E-36AB-92E8E50C9A9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31BD724-2F35-9F7D-7F16-CD4D0526346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139E653-3BE1-1071-28A0-91163BBD0994}"/>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BB3B573E-4E1E-A3FE-F6D5-DF26BC79C8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DBBC16-7164-7A51-2263-D360DC5E8975}"/>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406974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B758D7-27AB-A357-7227-26FA75DBD6D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7D308D-2955-8769-D2E2-84085CEFB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F59C530-8876-5E1F-B6BE-BD01DA8566B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E0C9BC7-A38D-3ADB-70C7-07D690965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C8FACC6-10B0-BA75-9EB3-7311A0FA893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290235-0924-F2D9-CF8B-8169F2696F46}"/>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8" name="フッター プレースホルダー 7">
            <a:extLst>
              <a:ext uri="{FF2B5EF4-FFF2-40B4-BE49-F238E27FC236}">
                <a16:creationId xmlns:a16="http://schemas.microsoft.com/office/drawing/2014/main" id="{B5F6EEEA-83AF-8F82-AD27-177B701926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8620FD-1A96-5A2C-EB2A-E724E8E56360}"/>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23072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33C85-BE5B-A6CE-97EC-B2C6D5B0085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8B31DC4-773C-1070-5AA1-FFF531CE8C2F}"/>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4" name="フッター プレースホルダー 3">
            <a:extLst>
              <a:ext uri="{FF2B5EF4-FFF2-40B4-BE49-F238E27FC236}">
                <a16:creationId xmlns:a16="http://schemas.microsoft.com/office/drawing/2014/main" id="{B95DFB52-8956-C367-115D-441E67AE6FC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9FAE3B6-43B5-5921-16E8-FF676AD02B24}"/>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140503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27C987-7DD2-1C5C-2F72-023882823415}"/>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3" name="フッター プレースホルダー 2">
            <a:extLst>
              <a:ext uri="{FF2B5EF4-FFF2-40B4-BE49-F238E27FC236}">
                <a16:creationId xmlns:a16="http://schemas.microsoft.com/office/drawing/2014/main" id="{5688F185-20C1-EC6E-C50C-2AC04C90A0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C2B1BB-0F16-6D92-2041-5183344307E8}"/>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01038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BB2CD6-028F-030A-CF3D-E6CC9DAA7F5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87B9D2-63C2-9DDC-4C15-C51CC546C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24D49BA-EA5C-1F3C-17D0-CE47B70A7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59F92F-47DE-703C-C6C1-D71425198AA6}"/>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A1A75D89-E6F6-B625-DBE9-456992404E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3C6C062-0B0A-5320-5860-5754E43E1B30}"/>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37998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25E78-5A24-9DC2-5428-D491C7ED74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B3E991-F534-38A4-F421-1E0287F60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CE0809A-C2C7-2490-E647-9056B968D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7055B1-C478-EC34-7D03-35828E57C759}"/>
              </a:ext>
            </a:extLst>
          </p:cNvPr>
          <p:cNvSpPr>
            <a:spLocks noGrp="1"/>
          </p:cNvSpPr>
          <p:nvPr>
            <p:ph type="dt" sz="half" idx="10"/>
          </p:nvPr>
        </p:nvSpPr>
        <p:spPr/>
        <p:txBody>
          <a:bodyPr/>
          <a:lstStyle/>
          <a:p>
            <a:fld id="{591E9E30-296F-4C20-8397-1695383A3664}" type="datetimeFigureOut">
              <a:rPr kumimoji="1" lang="ja-JP" altLang="en-US" smtClean="0"/>
              <a:t>2023/9/25</a:t>
            </a:fld>
            <a:endParaRPr kumimoji="1" lang="ja-JP" altLang="en-US"/>
          </a:p>
        </p:txBody>
      </p:sp>
      <p:sp>
        <p:nvSpPr>
          <p:cNvPr id="6" name="フッター プレースホルダー 5">
            <a:extLst>
              <a:ext uri="{FF2B5EF4-FFF2-40B4-BE49-F238E27FC236}">
                <a16:creationId xmlns:a16="http://schemas.microsoft.com/office/drawing/2014/main" id="{DFA88B6C-CF3B-5A13-3D40-7326CA1D8B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D8F8A5-EB97-7EED-60E2-F9F75B9DC98E}"/>
              </a:ext>
            </a:extLst>
          </p:cNvPr>
          <p:cNvSpPr>
            <a:spLocks noGrp="1"/>
          </p:cNvSpPr>
          <p:nvPr>
            <p:ph type="sldNum" sz="quarter" idx="12"/>
          </p:nvPr>
        </p:nvSpPr>
        <p:spPr/>
        <p:txBody>
          <a:body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236038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4A2081-84FE-5393-947D-701718A51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60038E-9929-848F-60FC-E70FB1658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163B71-B6CB-C927-3F6B-62BEE35E8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E9E30-296F-4C20-8397-1695383A3664}"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658BDEE0-E551-20CE-619F-FC7B3E367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9909AC-9F4A-8CC1-8E13-0BF9770C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3A4FD-667A-4491-AE0E-C1EA4940ECC5}" type="slidenum">
              <a:rPr kumimoji="1" lang="ja-JP" altLang="en-US" smtClean="0"/>
              <a:t>‹#›</a:t>
            </a:fld>
            <a:endParaRPr kumimoji="1" lang="ja-JP" altLang="en-US"/>
          </a:p>
        </p:txBody>
      </p:sp>
    </p:spTree>
    <p:extLst>
      <p:ext uri="{BB962C8B-B14F-4D97-AF65-F5344CB8AC3E}">
        <p14:creationId xmlns:p14="http://schemas.microsoft.com/office/powerpoint/2010/main" val="3782187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7F73F9-3CBC-5E2C-5E51-8FEC90CCC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FD76C5-11DA-090B-9E26-E555D20EC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EC5D26-DD2E-8E8C-9A7A-7798437F0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EC3CB-2CCA-4CB3-B89F-89FE1D2C208C}" type="datetimeFigureOut">
              <a:rPr kumimoji="1" lang="ja-JP" altLang="en-US" smtClean="0"/>
              <a:t>2023/9/25</a:t>
            </a:fld>
            <a:endParaRPr kumimoji="1" lang="ja-JP" altLang="en-US"/>
          </a:p>
        </p:txBody>
      </p:sp>
      <p:sp>
        <p:nvSpPr>
          <p:cNvPr id="5" name="フッター プレースホルダー 4">
            <a:extLst>
              <a:ext uri="{FF2B5EF4-FFF2-40B4-BE49-F238E27FC236}">
                <a16:creationId xmlns:a16="http://schemas.microsoft.com/office/drawing/2014/main" id="{90A2F126-2615-214A-590F-490F163AB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0F9F1E-66CE-76DF-750E-31E85B0B4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26FE2-FF40-419D-98E7-48E4919755DA}" type="slidenum">
              <a:rPr kumimoji="1" lang="ja-JP" altLang="en-US" smtClean="0"/>
              <a:t>‹#›</a:t>
            </a:fld>
            <a:endParaRPr kumimoji="1" lang="ja-JP" altLang="en-US"/>
          </a:p>
        </p:txBody>
      </p:sp>
    </p:spTree>
    <p:extLst>
      <p:ext uri="{BB962C8B-B14F-4D97-AF65-F5344CB8AC3E}">
        <p14:creationId xmlns:p14="http://schemas.microsoft.com/office/powerpoint/2010/main" val="581956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pic>
        <p:nvPicPr>
          <p:cNvPr id="10" name="図 9">
            <a:extLst>
              <a:ext uri="{FF2B5EF4-FFF2-40B4-BE49-F238E27FC236}">
                <a16:creationId xmlns:a16="http://schemas.microsoft.com/office/drawing/2014/main" id="{00CBDDB7-5084-8708-BDEF-0BEA255C31EB}"/>
              </a:ext>
            </a:extLst>
          </p:cNvPr>
          <p:cNvPicPr>
            <a:picLocks noChangeAspect="1"/>
          </p:cNvPicPr>
          <p:nvPr/>
        </p:nvPicPr>
        <p:blipFill rotWithShape="1">
          <a:blip r:embed="rId3"/>
          <a:srcRect t="8836" b="8836"/>
          <a:stretch/>
        </p:blipFill>
        <p:spPr>
          <a:xfrm>
            <a:off x="0" y="1"/>
            <a:ext cx="12498086" cy="6858000"/>
          </a:xfrm>
          <a:prstGeom prst="rect">
            <a:avLst/>
          </a:prstGeom>
        </p:spPr>
      </p:pic>
      <p:sp>
        <p:nvSpPr>
          <p:cNvPr id="156" name="Google Shape;156;p24"/>
          <p:cNvSpPr txBox="1">
            <a:spLocks noGrp="1"/>
          </p:cNvSpPr>
          <p:nvPr>
            <p:ph type="sldNum" idx="12"/>
          </p:nvPr>
        </p:nvSpPr>
        <p:spPr>
          <a:xfrm>
            <a:off x="10233535" y="6217890"/>
            <a:ext cx="582139" cy="524714"/>
          </a:xfrm>
          <a:prstGeom prst="rect">
            <a:avLst/>
          </a:prstGeom>
          <a:noFill/>
          <a:ln>
            <a:noFill/>
          </a:ln>
        </p:spPr>
        <p:txBody>
          <a:bodyPr spcFirstLastPara="1" vert="horz" wrap="square" lIns="95141" tIns="47559" rIns="95141" bIns="47559" rtlCol="0" anchor="ctr" anchorCtr="0">
            <a:normAutofit/>
          </a:bodyPr>
          <a:lstStyle/>
          <a:p>
            <a:fld id="{00000000-1234-1234-1234-123412341234}" type="slidenum">
              <a:rPr lang="en-US" altLang="ja-JP" sz="1179">
                <a:solidFill>
                  <a:schemeClr val="dk2"/>
                </a:solidFill>
                <a:latin typeface="Arial"/>
                <a:ea typeface="Arial"/>
                <a:cs typeface="Arial"/>
                <a:sym typeface="Arial"/>
              </a:rPr>
              <a:pPr/>
              <a:t>1</a:t>
            </a:fld>
            <a:endParaRPr sz="1179">
              <a:solidFill>
                <a:schemeClr val="dk2"/>
              </a:solidFill>
            </a:endParaRPr>
          </a:p>
        </p:txBody>
      </p:sp>
      <p:sp>
        <p:nvSpPr>
          <p:cNvPr id="3" name="字幕 4">
            <a:extLst>
              <a:ext uri="{FF2B5EF4-FFF2-40B4-BE49-F238E27FC236}">
                <a16:creationId xmlns:a16="http://schemas.microsoft.com/office/drawing/2014/main" id="{31CE3500-A0EF-97C7-E5DF-48018504D38B}"/>
              </a:ext>
            </a:extLst>
          </p:cNvPr>
          <p:cNvSpPr txBox="1">
            <a:spLocks/>
          </p:cNvSpPr>
          <p:nvPr/>
        </p:nvSpPr>
        <p:spPr>
          <a:xfrm>
            <a:off x="696788" y="1116081"/>
            <a:ext cx="10798423" cy="5626523"/>
          </a:xfrm>
          <a:prstGeom prst="rect">
            <a:avLst/>
          </a:prstGeom>
          <a:noFill/>
          <a:effectLst>
            <a:outerShdw blurRad="50800" dist="50800" dir="5400000" algn="ctr" rotWithShape="0">
              <a:schemeClr val="tx1"/>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私は、ＳＤＧｕｓサポーターズ株式会社の梅澤 朗広さんを推薦いたします。</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私</a:t>
            </a:r>
            <a:r>
              <a:rPr lang="ja-JP" altLang="en-US" sz="2200" b="1">
                <a:solidFill>
                  <a:schemeClr val="bg1"/>
                </a:solidFill>
                <a:latin typeface="メイリオ" panose="020B0604030504040204" pitchFamily="50" charset="-128"/>
                <a:ea typeface="メイリオ" panose="020B0604030504040204" pitchFamily="50" charset="-128"/>
              </a:rPr>
              <a:t>のお客様</a:t>
            </a:r>
            <a:r>
              <a:rPr lang="ja-JP" altLang="en-US" sz="2200" b="1" dirty="0">
                <a:solidFill>
                  <a:schemeClr val="bg1"/>
                </a:solidFill>
                <a:latin typeface="メイリオ" panose="020B0604030504040204" pitchFamily="50" charset="-128"/>
                <a:ea typeface="メイリオ" panose="020B0604030504040204" pitchFamily="50" charset="-128"/>
              </a:rPr>
              <a:t>で、なかなかＳＤＧｓの取り組みや意義が社内に浸透していかないと困っている方がいらっしゃったので梅澤さんをご紹介させていただきました。</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さっそく、対応していただき社員さん向けのセミナーを開催していただきました。</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セミナーを受けた結果、ＳＤＧｓの取り組みや意義を理解することができ社員さんから社内でどうしたらよいかという意見が活発に出てきたとのことで大変喜ばれていました。</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その結果、今まで以上にお客様の信頼を得ることができました。</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200" b="1" dirty="0">
                <a:solidFill>
                  <a:schemeClr val="bg1"/>
                </a:solidFill>
                <a:latin typeface="メイリオ" panose="020B0604030504040204" pitchFamily="50" charset="-128"/>
                <a:ea typeface="メイリオ" panose="020B0604030504040204" pitchFamily="50" charset="-128"/>
              </a:rPr>
              <a:t>ここに、ＳＤＧｕｓサポーターズ株式会社の梅澤 朗広さんを推薦致します。</a:t>
            </a:r>
            <a:endParaRPr lang="en-US" altLang="ja-JP" sz="2200" b="1" dirty="0">
              <a:solidFill>
                <a:schemeClr val="bg1"/>
              </a:solidFill>
              <a:latin typeface="メイリオ" panose="020B0604030504040204" pitchFamily="50" charset="-128"/>
              <a:ea typeface="メイリオ" panose="020B0604030504040204" pitchFamily="50" charset="-128"/>
            </a:endParaRPr>
          </a:p>
          <a:p>
            <a:pPr marL="0" indent="0">
              <a:buNone/>
            </a:pPr>
            <a:r>
              <a:rPr lang="ja-JP" altLang="en-US" sz="2600" b="1" dirty="0">
                <a:solidFill>
                  <a:srgbClr val="00B050"/>
                </a:solidFill>
                <a:effectLst>
                  <a:outerShdw blurRad="50800" dist="50800" dir="5400000" algn="ctr" rotWithShape="0">
                    <a:schemeClr val="tx1"/>
                  </a:outerShdw>
                </a:effectLst>
                <a:latin typeface="メイリオ" panose="020B0604030504040204" pitchFamily="50" charset="-128"/>
                <a:ea typeface="メイリオ" panose="020B0604030504040204" pitchFamily="50" charset="-128"/>
              </a:rPr>
              <a:t>  </a:t>
            </a:r>
            <a:endParaRPr lang="en-US" altLang="ja-JP" sz="2600" b="1" dirty="0">
              <a:solidFill>
                <a:srgbClr val="00B050"/>
              </a:solidFill>
              <a:effectLst>
                <a:outerShdw blurRad="50800" dist="50800" dir="5400000" algn="ctr" rotWithShape="0">
                  <a:schemeClr val="tx1"/>
                </a:outerShdw>
              </a:effectLst>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3D8E25C-06C5-C077-5E04-37A7DCC98BFC}"/>
              </a:ext>
            </a:extLst>
          </p:cNvPr>
          <p:cNvSpPr txBox="1"/>
          <p:nvPr/>
        </p:nvSpPr>
        <p:spPr>
          <a:xfrm>
            <a:off x="4499482" y="6431344"/>
            <a:ext cx="7419320" cy="461665"/>
          </a:xfrm>
          <a:prstGeom prst="rect">
            <a:avLst/>
          </a:prstGeom>
          <a:noFill/>
          <a:effectLst>
            <a:outerShdw blurRad="50800" dist="50800" dir="5400000" algn="ctr" rotWithShape="0">
              <a:schemeClr val="tx1"/>
            </a:outerShdw>
          </a:effectLst>
        </p:spPr>
        <p:txBody>
          <a:bodyPr wrap="square">
            <a:spAutoFit/>
          </a:bodyPr>
          <a:lstStyle/>
          <a:p>
            <a:pPr algn="r"/>
            <a:r>
              <a:rPr lang="ja-JP" altLang="en-US" sz="2400" b="1" dirty="0">
                <a:solidFill>
                  <a:schemeClr val="bg1"/>
                </a:solidFill>
                <a:latin typeface="メイリオ" panose="020B0604030504040204" pitchFamily="50" charset="-128"/>
                <a:ea typeface="メイリオ" panose="020B0604030504040204" pitchFamily="50" charset="-128"/>
              </a:rPr>
              <a:t>２０２３年９月２５日  島田バス株式会社 後藤 岳久</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4183C3D-D72D-4236-AB32-F9E8E8FA5BCA}"/>
              </a:ext>
            </a:extLst>
          </p:cNvPr>
          <p:cNvSpPr txBox="1"/>
          <p:nvPr/>
        </p:nvSpPr>
        <p:spPr>
          <a:xfrm>
            <a:off x="330601" y="275751"/>
            <a:ext cx="10041556" cy="523220"/>
          </a:xfrm>
          <a:prstGeom prst="rect">
            <a:avLst/>
          </a:prstGeom>
          <a:noFill/>
          <a:effectLst>
            <a:outerShdw blurRad="50800" dist="38100" dir="2700000" algn="tl" rotWithShape="0">
              <a:prstClr val="black">
                <a:alpha val="40000"/>
              </a:prstClr>
            </a:outerShdw>
          </a:effectLst>
        </p:spPr>
        <p:txBody>
          <a:bodyPr wrap="square">
            <a:spAutoFit/>
          </a:bodyPr>
          <a:lstStyle/>
          <a:p>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ＳＤＧｕｓサポーターズ株式会社 代表取締役 梅澤 朗広様</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158</Words>
  <Application>Microsoft Office PowerPoint</Application>
  <PresentationFormat>ワイド画面</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vt:i4>
      </vt:variant>
    </vt:vector>
  </HeadingPairs>
  <TitlesOfParts>
    <vt:vector size="8" baseType="lpstr">
      <vt:lpstr>Meiryo</vt:lpstr>
      <vt:lpstr>Meiryo</vt:lpstr>
      <vt:lpstr>游ゴシック</vt:lpstr>
      <vt:lpstr>游ゴシック Light</vt:lpstr>
      <vt:lpstr>Arial</vt:lpstr>
      <vt:lpstr>Office テーマ</vt:lpstr>
      <vt:lpstr>デザインの設定</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win10 dell</dc:creator>
  <cp:lastModifiedBy>TAKEHISA GOTO</cp:lastModifiedBy>
  <cp:revision>16</cp:revision>
  <dcterms:created xsi:type="dcterms:W3CDTF">2022-07-19T00:07:35Z</dcterms:created>
  <dcterms:modified xsi:type="dcterms:W3CDTF">2023-09-25T12:52:44Z</dcterms:modified>
</cp:coreProperties>
</file>